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9753600" cy="7315200"/>
  <p:notesSz cx="6858000" cy="9144000"/>
  <p:embeddedFontLst>
    <p:embeddedFont>
      <p:font typeface="Libre Baskerville Italics" charset="1" panose="02000000000000000000"/>
      <p:regular r:id="rId29"/>
    </p:embeddedFont>
    <p:embeddedFont>
      <p:font typeface="Libre Baskerville" charset="1" panose="02000000000000000000"/>
      <p:regular r:id="rId30"/>
    </p:embeddedFont>
    <p:embeddedFont>
      <p:font typeface="Archivo Black" charset="1" panose="020B0A03020202020B04"/>
      <p:regular r:id="rId31"/>
    </p:embeddedFont>
    <p:embeddedFont>
      <p:font typeface="Libre Baskerville Bold" charset="1" panose="020000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EFEBE0"/>
        </a:solidFill>
      </p:bgPr>
    </p:bg>
    <p:spTree>
      <p:nvGrpSpPr>
        <p:cNvPr id="1" name=""/>
        <p:cNvGrpSpPr/>
        <p:nvPr/>
      </p:nvGrpSpPr>
      <p:grpSpPr>
        <a:xfrm>
          <a:off x="0" y="0"/>
          <a:ext cx="0" cy="0"/>
          <a:chOff x="0" y="0"/>
          <a:chExt cx="0" cy="0"/>
        </a:xfrm>
      </p:grpSpPr>
      <p:sp>
        <p:nvSpPr>
          <p:cNvPr name="AutoShape 2" id="2"/>
          <p:cNvSpPr/>
          <p:nvPr/>
        </p:nvSpPr>
        <p:spPr>
          <a:xfrm rot="0">
            <a:off x="5303733" y="1463040"/>
            <a:ext cx="1270000" cy="40640"/>
          </a:xfrm>
          <a:prstGeom prst="rect">
            <a:avLst/>
          </a:prstGeom>
          <a:solidFill>
            <a:srgbClr val="1D1B1E"/>
          </a:solidFill>
        </p:spPr>
      </p:sp>
      <p:grpSp>
        <p:nvGrpSpPr>
          <p:cNvPr name="Group 3" id="3"/>
          <p:cNvGrpSpPr/>
          <p:nvPr/>
        </p:nvGrpSpPr>
        <p:grpSpPr>
          <a:xfrm rot="0">
            <a:off x="-1140309" y="587759"/>
            <a:ext cx="6859708" cy="5617261"/>
            <a:chOff x="0" y="0"/>
            <a:chExt cx="9146278" cy="7489681"/>
          </a:xfrm>
        </p:grpSpPr>
        <p:sp>
          <p:nvSpPr>
            <p:cNvPr name="TextBox 4" id="4"/>
            <p:cNvSpPr txBox="true"/>
            <p:nvPr/>
          </p:nvSpPr>
          <p:spPr>
            <a:xfrm rot="0">
              <a:off x="1807413" y="-9525"/>
              <a:ext cx="7338864" cy="7210425"/>
            </a:xfrm>
            <a:prstGeom prst="rect">
              <a:avLst/>
            </a:prstGeom>
          </p:spPr>
          <p:txBody>
            <a:bodyPr anchor="t" rtlCol="false" tIns="0" lIns="0" bIns="0" rIns="0">
              <a:spAutoFit/>
            </a:bodyPr>
            <a:lstStyle/>
            <a:p>
              <a:pPr algn="ctr">
                <a:lnSpc>
                  <a:spcPts val="6120"/>
                </a:lnSpc>
              </a:pPr>
              <a:r>
                <a:rPr lang="en-US" sz="5100">
                  <a:solidFill>
                    <a:srgbClr val="6C5336"/>
                  </a:solidFill>
                  <a:latin typeface="Libre Baskerville Italics"/>
                  <a:ea typeface="Libre Baskerville Italics"/>
                  <a:cs typeface="Libre Baskerville Italics"/>
                  <a:sym typeface="Libre Baskerville Italics"/>
                </a:rPr>
                <a:t>Content and Contextual Analysis of Selected Primary Sources in Philippine History</a:t>
              </a:r>
            </a:p>
          </p:txBody>
        </p:sp>
        <p:sp>
          <p:nvSpPr>
            <p:cNvPr name="AutoShape 5" id="5"/>
            <p:cNvSpPr/>
            <p:nvPr/>
          </p:nvSpPr>
          <p:spPr>
            <a:xfrm rot="0">
              <a:off x="0" y="7435494"/>
              <a:ext cx="3064439" cy="54187"/>
            </a:xfrm>
            <a:prstGeom prst="rect">
              <a:avLst/>
            </a:prstGeom>
            <a:solidFill>
              <a:srgbClr val="1D1B1E"/>
            </a:solidFill>
          </p:spPr>
        </p:sp>
      </p:grpSp>
    </p:spTree>
  </p:cSld>
  <p:clrMapOvr>
    <a:masterClrMapping/>
  </p:clrMapOvr>
</p:sld>
</file>

<file path=ppt/slides/slide10.xml><?xml version="1.0" encoding="utf-8"?>
<p:sld xmlns:p="http://schemas.openxmlformats.org/presentationml/2006/main" xmlns:a="http://schemas.openxmlformats.org/drawingml/2006/main">
  <p:cSld>
    <p:bg>
      <p:bgPr>
        <a:solidFill>
          <a:srgbClr val="EFEBE0"/>
        </a:solidFill>
      </p:bgPr>
    </p:bg>
    <p:spTree>
      <p:nvGrpSpPr>
        <p:cNvPr id="1" name=""/>
        <p:cNvGrpSpPr/>
        <p:nvPr/>
      </p:nvGrpSpPr>
      <p:grpSpPr>
        <a:xfrm>
          <a:off x="0" y="0"/>
          <a:ext cx="0" cy="0"/>
          <a:chOff x="0" y="0"/>
          <a:chExt cx="0" cy="0"/>
        </a:xfrm>
      </p:grpSpPr>
      <p:grpSp>
        <p:nvGrpSpPr>
          <p:cNvPr name="Group 2" id="2"/>
          <p:cNvGrpSpPr/>
          <p:nvPr/>
        </p:nvGrpSpPr>
        <p:grpSpPr>
          <a:xfrm rot="0">
            <a:off x="4144162" y="5002298"/>
            <a:ext cx="4877918" cy="1176495"/>
            <a:chOff x="0" y="0"/>
            <a:chExt cx="6503891" cy="1568659"/>
          </a:xfrm>
        </p:grpSpPr>
        <p:sp>
          <p:nvSpPr>
            <p:cNvPr name="TextBox 3" id="3"/>
            <p:cNvSpPr txBox="true"/>
            <p:nvPr/>
          </p:nvSpPr>
          <p:spPr>
            <a:xfrm rot="0">
              <a:off x="0" y="-19050"/>
              <a:ext cx="6503891" cy="458047"/>
            </a:xfrm>
            <a:prstGeom prst="rect">
              <a:avLst/>
            </a:prstGeom>
          </p:spPr>
          <p:txBody>
            <a:bodyPr anchor="t" rtlCol="false" tIns="0" lIns="0" bIns="0" rIns="0">
              <a:spAutoFit/>
            </a:bodyPr>
            <a:lstStyle/>
            <a:p>
              <a:pPr algn="r">
                <a:lnSpc>
                  <a:spcPts val="2860"/>
                </a:lnSpc>
              </a:pPr>
              <a:r>
                <a:rPr lang="en-US" sz="2200" spc="110">
                  <a:solidFill>
                    <a:srgbClr val="EFEBE0"/>
                  </a:solidFill>
                  <a:latin typeface="Libre Baskerville Italics"/>
                  <a:ea typeface="Libre Baskerville Italics"/>
                  <a:cs typeface="Libre Baskerville Italics"/>
                  <a:sym typeface="Libre Baskerville Italics"/>
                </a:rPr>
                <a:t>WHAT YOU'LL BE DOING</a:t>
              </a:r>
            </a:p>
          </p:txBody>
        </p:sp>
        <p:sp>
          <p:nvSpPr>
            <p:cNvPr name="TextBox 4" id="4"/>
            <p:cNvSpPr txBox="true"/>
            <p:nvPr/>
          </p:nvSpPr>
          <p:spPr>
            <a:xfrm rot="0">
              <a:off x="0" y="688549"/>
              <a:ext cx="6503891" cy="880110"/>
            </a:xfrm>
            <a:prstGeom prst="rect">
              <a:avLst/>
            </a:prstGeom>
          </p:spPr>
          <p:txBody>
            <a:bodyPr anchor="t" rtlCol="false" tIns="0" lIns="0" bIns="0" rIns="0">
              <a:spAutoFit/>
            </a:bodyPr>
            <a:lstStyle/>
            <a:p>
              <a:pPr algn="r">
                <a:lnSpc>
                  <a:spcPts val="2700"/>
                </a:lnSpc>
              </a:pPr>
              <a:r>
                <a:rPr lang="en-US" sz="1800">
                  <a:solidFill>
                    <a:srgbClr val="EFEBE0"/>
                  </a:solidFill>
                  <a:latin typeface="Libre Baskerville"/>
                  <a:ea typeface="Libre Baskerville"/>
                  <a:cs typeface="Libre Baskerville"/>
                  <a:sym typeface="Libre Baskerville"/>
                </a:rPr>
                <a:t>Presentations are tools that can be used as lectures, speeches, reports, and more.</a:t>
              </a:r>
            </a:p>
          </p:txBody>
        </p:sp>
      </p:grpSp>
      <p:sp>
        <p:nvSpPr>
          <p:cNvPr name="AutoShape 5" id="5"/>
          <p:cNvSpPr/>
          <p:nvPr/>
        </p:nvSpPr>
        <p:spPr>
          <a:xfrm rot="0">
            <a:off x="2778760" y="731520"/>
            <a:ext cx="1270000" cy="40640"/>
          </a:xfrm>
          <a:prstGeom prst="rect">
            <a:avLst/>
          </a:prstGeom>
          <a:solidFill>
            <a:srgbClr val="EFEBE0"/>
          </a:solidFill>
        </p:spPr>
      </p:sp>
      <p:sp>
        <p:nvSpPr>
          <p:cNvPr name="AutoShape 6" id="6"/>
          <p:cNvSpPr/>
          <p:nvPr/>
        </p:nvSpPr>
        <p:spPr>
          <a:xfrm rot="0">
            <a:off x="8569960" y="6543040"/>
            <a:ext cx="1270000" cy="40640"/>
          </a:xfrm>
          <a:prstGeom prst="rect">
            <a:avLst/>
          </a:prstGeom>
          <a:solidFill>
            <a:srgbClr val="EFEBE0"/>
          </a:solidFill>
        </p:spPr>
      </p:sp>
      <p:sp>
        <p:nvSpPr>
          <p:cNvPr name="TextBox 7" id="7"/>
          <p:cNvSpPr txBox="true"/>
          <p:nvPr/>
        </p:nvSpPr>
        <p:spPr>
          <a:xfrm rot="0">
            <a:off x="3792976" y="1029384"/>
            <a:ext cx="5229104" cy="1271588"/>
          </a:xfrm>
          <a:prstGeom prst="rect">
            <a:avLst/>
          </a:prstGeom>
        </p:spPr>
        <p:txBody>
          <a:bodyPr anchor="t" rtlCol="false" tIns="0" lIns="0" bIns="0" rIns="0">
            <a:spAutoFit/>
          </a:bodyPr>
          <a:lstStyle/>
          <a:p>
            <a:pPr algn="r">
              <a:lnSpc>
                <a:spcPts val="5039"/>
              </a:lnSpc>
            </a:pPr>
            <a:r>
              <a:rPr lang="en-US" sz="4199" spc="83">
                <a:solidFill>
                  <a:srgbClr val="EFEBE0"/>
                </a:solidFill>
                <a:latin typeface="Libre Baskerville Italics"/>
                <a:ea typeface="Libre Baskerville Italics"/>
                <a:cs typeface="Libre Baskerville Italics"/>
                <a:sym typeface="Libre Baskerville Italics"/>
              </a:rPr>
              <a:t>CLASS REQUIREMENTS</a:t>
            </a:r>
          </a:p>
        </p:txBody>
      </p:sp>
      <p:sp>
        <p:nvSpPr>
          <p:cNvPr name="TextBox 8" id="8"/>
          <p:cNvSpPr txBox="true"/>
          <p:nvPr/>
        </p:nvSpPr>
        <p:spPr>
          <a:xfrm rot="0">
            <a:off x="279684" y="336158"/>
            <a:ext cx="9194231" cy="6484620"/>
          </a:xfrm>
          <a:prstGeom prst="rect">
            <a:avLst/>
          </a:prstGeom>
        </p:spPr>
        <p:txBody>
          <a:bodyPr anchor="t" rtlCol="false" tIns="0" lIns="0" bIns="0" rIns="0">
            <a:spAutoFit/>
          </a:bodyPr>
          <a:lstStyle/>
          <a:p>
            <a:pPr algn="just" marL="647700" indent="-323850" lvl="1">
              <a:lnSpc>
                <a:spcPts val="4290"/>
              </a:lnSpc>
              <a:buFont typeface="Arial"/>
              <a:buChar char="•"/>
            </a:pPr>
            <a:r>
              <a:rPr lang="en-US" sz="3000" spc="-30">
                <a:solidFill>
                  <a:srgbClr val="000000"/>
                </a:solidFill>
                <a:latin typeface="Libre Baskerville"/>
                <a:ea typeface="Libre Baskerville"/>
                <a:cs typeface="Libre Baskerville"/>
                <a:sym typeface="Libre Baskerville"/>
              </a:rPr>
              <a:t>1518 - Magellan signed an agreement with King Charles I of Spain</a:t>
            </a:r>
          </a:p>
          <a:p>
            <a:pPr algn="just" marL="647700" indent="-323850" lvl="1">
              <a:lnSpc>
                <a:spcPts val="4290"/>
              </a:lnSpc>
              <a:buFont typeface="Arial"/>
              <a:buChar char="•"/>
            </a:pPr>
            <a:r>
              <a:rPr lang="en-US" sz="3000" spc="-30">
                <a:solidFill>
                  <a:srgbClr val="000000"/>
                </a:solidFill>
                <a:latin typeface="Libre Baskerville"/>
                <a:ea typeface="Libre Baskerville"/>
                <a:cs typeface="Libre Baskerville"/>
                <a:sym typeface="Libre Baskerville"/>
              </a:rPr>
              <a:t>1519 - First voyage of Magellan</a:t>
            </a:r>
          </a:p>
          <a:p>
            <a:pPr algn="just" marL="647700" indent="-323850" lvl="1">
              <a:lnSpc>
                <a:spcPts val="4290"/>
              </a:lnSpc>
              <a:buFont typeface="Arial"/>
              <a:buChar char="•"/>
            </a:pPr>
            <a:r>
              <a:rPr lang="en-US" sz="3000" spc="-30">
                <a:solidFill>
                  <a:srgbClr val="000000"/>
                </a:solidFill>
                <a:latin typeface="Libre Baskerville"/>
                <a:ea typeface="Libre Baskerville"/>
                <a:cs typeface="Libre Baskerville"/>
                <a:sym typeface="Libre Baskerville"/>
              </a:rPr>
              <a:t>1520 - Reached the Strait of Magellan </a:t>
            </a:r>
          </a:p>
          <a:p>
            <a:pPr algn="just" marL="647700" indent="-323850" lvl="1">
              <a:lnSpc>
                <a:spcPts val="4290"/>
              </a:lnSpc>
              <a:buFont typeface="Arial"/>
              <a:buChar char="•"/>
            </a:pPr>
            <a:r>
              <a:rPr lang="en-US" sz="3000" spc="-30">
                <a:solidFill>
                  <a:srgbClr val="000000"/>
                </a:solidFill>
                <a:latin typeface="Libre Baskerville"/>
                <a:ea typeface="Libre Baskerville"/>
                <a:cs typeface="Libre Baskerville"/>
                <a:sym typeface="Libre Baskerville"/>
              </a:rPr>
              <a:t>1521 -  Arrived in Philippines (March)</a:t>
            </a:r>
          </a:p>
          <a:p>
            <a:pPr algn="just" marL="647700" indent="-323850" lvl="1">
              <a:lnSpc>
                <a:spcPts val="4290"/>
              </a:lnSpc>
              <a:buFont typeface="Arial"/>
              <a:buChar char="•"/>
            </a:pPr>
            <a:r>
              <a:rPr lang="en-US" sz="3000" spc="-30">
                <a:solidFill>
                  <a:srgbClr val="000000"/>
                </a:solidFill>
                <a:latin typeface="Libre Baskerville"/>
                <a:ea typeface="Libre Baskerville"/>
                <a:cs typeface="Libre Baskerville"/>
                <a:sym typeface="Libre Baskerville"/>
              </a:rPr>
              <a:t>1521 - Battle of Mactan (April 27 - midnight)</a:t>
            </a:r>
          </a:p>
          <a:p>
            <a:pPr algn="just" marL="647700" indent="-323850" lvl="1">
              <a:lnSpc>
                <a:spcPts val="4290"/>
              </a:lnSpc>
              <a:buFont typeface="Arial"/>
              <a:buChar char="•"/>
            </a:pPr>
            <a:r>
              <a:rPr lang="en-US" sz="3000" spc="-30">
                <a:solidFill>
                  <a:srgbClr val="000000"/>
                </a:solidFill>
                <a:latin typeface="Libre Baskerville"/>
                <a:ea typeface="Libre Baskerville"/>
                <a:cs typeface="Libre Baskerville"/>
                <a:sym typeface="Libre Baskerville"/>
              </a:rPr>
              <a:t>1521 (November) - New Commander (Juan Sebastian Elcano)</a:t>
            </a:r>
          </a:p>
          <a:p>
            <a:pPr algn="just" marL="647700" indent="-323850" lvl="1">
              <a:lnSpc>
                <a:spcPts val="4290"/>
              </a:lnSpc>
              <a:buFont typeface="Arial"/>
              <a:buChar char="•"/>
            </a:pPr>
            <a:r>
              <a:rPr lang="en-US" sz="3000" spc="-30">
                <a:solidFill>
                  <a:srgbClr val="000000"/>
                </a:solidFill>
                <a:latin typeface="Libre Baskerville"/>
                <a:ea typeface="Libre Baskerville"/>
                <a:cs typeface="Libre Baskerville"/>
                <a:sym typeface="Libre Baskerville"/>
              </a:rPr>
              <a:t>1522 - (May 22) Victoria passes the Cape of Good Hope and enters Atlantic ocean.</a:t>
            </a:r>
          </a:p>
          <a:p>
            <a:pPr algn="just" marL="647700" indent="-323850" lvl="1">
              <a:lnSpc>
                <a:spcPts val="4290"/>
              </a:lnSpc>
              <a:buFont typeface="Arial"/>
              <a:buChar char="•"/>
            </a:pPr>
            <a:r>
              <a:rPr lang="en-US" sz="3000" spc="-30">
                <a:solidFill>
                  <a:srgbClr val="000000"/>
                </a:solidFill>
                <a:latin typeface="Libre Baskerville"/>
                <a:ea typeface="Libre Baskerville"/>
                <a:cs typeface="Libre Baskerville"/>
                <a:sym typeface="Libre Baskerville"/>
              </a:rPr>
              <a:t>1522 - (Sept. 6) - Victoria returns to Sanlucar.</a:t>
            </a:r>
          </a:p>
          <a:p>
            <a:pPr algn="just" marL="647700" indent="-323850" lvl="1">
              <a:lnSpc>
                <a:spcPts val="4290"/>
              </a:lnSpc>
              <a:buFont typeface="Arial"/>
              <a:buChar char="•"/>
            </a:pPr>
            <a:r>
              <a:rPr lang="en-US" sz="3000" spc="-30">
                <a:solidFill>
                  <a:srgbClr val="000000"/>
                </a:solidFill>
                <a:latin typeface="Libre Baskerville"/>
                <a:ea typeface="Libre Baskerville"/>
                <a:cs typeface="Libre Baskerville"/>
                <a:sym typeface="Libre Baskerville"/>
              </a:rPr>
              <a:t>1522 - (Sept. 8) - Arrived in Seville.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6C5336"/>
        </a:solidFill>
      </p:bgPr>
    </p:bg>
    <p:spTree>
      <p:nvGrpSpPr>
        <p:cNvPr id="1" name=""/>
        <p:cNvGrpSpPr/>
        <p:nvPr/>
      </p:nvGrpSpPr>
      <p:grpSpPr>
        <a:xfrm>
          <a:off x="0" y="0"/>
          <a:ext cx="0" cy="0"/>
          <a:chOff x="0" y="0"/>
          <a:chExt cx="0" cy="0"/>
        </a:xfrm>
      </p:grpSpPr>
      <p:sp>
        <p:nvSpPr>
          <p:cNvPr name="Freeform 2" id="2"/>
          <p:cNvSpPr/>
          <p:nvPr/>
        </p:nvSpPr>
        <p:spPr>
          <a:xfrm flipH="false" flipV="false" rot="0">
            <a:off x="304556" y="-123376"/>
            <a:ext cx="9550644" cy="7572655"/>
          </a:xfrm>
          <a:custGeom>
            <a:avLst/>
            <a:gdLst/>
            <a:ahLst/>
            <a:cxnLst/>
            <a:rect r="r" b="b" t="t" l="l"/>
            <a:pathLst>
              <a:path h="7572655" w="9550644">
                <a:moveTo>
                  <a:pt x="0" y="0"/>
                </a:moveTo>
                <a:lnTo>
                  <a:pt x="9550644" y="0"/>
                </a:lnTo>
                <a:lnTo>
                  <a:pt x="9550644" y="7572654"/>
                </a:lnTo>
                <a:lnTo>
                  <a:pt x="0" y="7572654"/>
                </a:lnTo>
                <a:lnTo>
                  <a:pt x="0" y="0"/>
                </a:lnTo>
                <a:close/>
              </a:path>
            </a:pathLst>
          </a:custGeom>
          <a:blipFill>
            <a:blip r:embed="rId2">
              <a:alphaModFix amt="40000"/>
            </a:blip>
            <a:stretch>
              <a:fillRect l="-40358" t="0" r="-40358" b="0"/>
            </a:stretch>
          </a:blipFill>
        </p:spPr>
      </p:sp>
      <p:sp>
        <p:nvSpPr>
          <p:cNvPr name="AutoShape 3" id="3"/>
          <p:cNvSpPr/>
          <p:nvPr/>
        </p:nvSpPr>
        <p:spPr>
          <a:xfrm rot="0">
            <a:off x="8702782" y="731520"/>
            <a:ext cx="1270000" cy="40640"/>
          </a:xfrm>
          <a:prstGeom prst="rect">
            <a:avLst/>
          </a:prstGeom>
          <a:solidFill>
            <a:srgbClr val="EFEBE0"/>
          </a:solidFill>
        </p:spPr>
      </p:sp>
      <p:grpSp>
        <p:nvGrpSpPr>
          <p:cNvPr name="Group 4" id="4"/>
          <p:cNvGrpSpPr/>
          <p:nvPr/>
        </p:nvGrpSpPr>
        <p:grpSpPr>
          <a:xfrm rot="0">
            <a:off x="239845" y="1391147"/>
            <a:ext cx="9097937" cy="4532907"/>
            <a:chOff x="0" y="0"/>
            <a:chExt cx="12130582" cy="6043876"/>
          </a:xfrm>
        </p:grpSpPr>
        <p:sp>
          <p:nvSpPr>
            <p:cNvPr name="TextBox 5" id="5"/>
            <p:cNvSpPr txBox="true"/>
            <p:nvPr/>
          </p:nvSpPr>
          <p:spPr>
            <a:xfrm rot="0">
              <a:off x="2320704" y="5643826"/>
              <a:ext cx="9809878" cy="400050"/>
            </a:xfrm>
            <a:prstGeom prst="rect">
              <a:avLst/>
            </a:prstGeom>
          </p:spPr>
          <p:txBody>
            <a:bodyPr anchor="t" rtlCol="false" tIns="0" lIns="0" bIns="0" rIns="0">
              <a:spAutoFit/>
            </a:bodyPr>
            <a:lstStyle/>
            <a:p>
              <a:pPr algn="l">
                <a:lnSpc>
                  <a:spcPts val="2400"/>
                </a:lnSpc>
              </a:pPr>
            </a:p>
          </p:txBody>
        </p:sp>
        <p:sp>
          <p:nvSpPr>
            <p:cNvPr name="TextBox 6" id="6"/>
            <p:cNvSpPr txBox="true"/>
            <p:nvPr/>
          </p:nvSpPr>
          <p:spPr>
            <a:xfrm rot="0">
              <a:off x="2084899" y="-9525"/>
              <a:ext cx="9809878" cy="4867275"/>
            </a:xfrm>
            <a:prstGeom prst="rect">
              <a:avLst/>
            </a:prstGeom>
          </p:spPr>
          <p:txBody>
            <a:bodyPr anchor="t" rtlCol="false" tIns="0" lIns="0" bIns="0" rIns="0">
              <a:spAutoFit/>
            </a:bodyPr>
            <a:lstStyle/>
            <a:p>
              <a:pPr algn="l">
                <a:lnSpc>
                  <a:spcPts val="9600"/>
                </a:lnSpc>
              </a:pPr>
              <a:r>
                <a:rPr lang="en-US" sz="8000" spc="-240">
                  <a:solidFill>
                    <a:srgbClr val="EFEBE0"/>
                  </a:solidFill>
                  <a:latin typeface="Libre Baskerville Italics"/>
                  <a:ea typeface="Libre Baskerville Italics"/>
                  <a:cs typeface="Libre Baskerville Italics"/>
                  <a:sym typeface="Libre Baskerville Italics"/>
                </a:rPr>
                <a:t>The KKK and the “Kartilya ng Katipunan”</a:t>
              </a:r>
            </a:p>
          </p:txBody>
        </p:sp>
        <p:sp>
          <p:nvSpPr>
            <p:cNvPr name="AutoShape 7" id="7"/>
            <p:cNvSpPr/>
            <p:nvPr/>
          </p:nvSpPr>
          <p:spPr>
            <a:xfrm rot="0">
              <a:off x="0" y="5123416"/>
              <a:ext cx="3544410" cy="54187"/>
            </a:xfrm>
            <a:prstGeom prst="rect">
              <a:avLst/>
            </a:prstGeom>
            <a:solidFill>
              <a:srgbClr val="EFEBE0"/>
            </a:solidFill>
          </p:spPr>
        </p:sp>
      </p:grpSp>
    </p:spTree>
  </p:cSld>
  <p:clrMapOvr>
    <a:masterClrMapping/>
  </p:clrMapOvr>
</p:sld>
</file>

<file path=ppt/slides/slide12.xml><?xml version="1.0" encoding="utf-8"?>
<p:sld xmlns:p="http://schemas.openxmlformats.org/presentationml/2006/main" xmlns:a="http://schemas.openxmlformats.org/drawingml/2006/main">
  <p:cSld>
    <p:bg>
      <p:bgPr>
        <a:solidFill>
          <a:srgbClr val="EFEBE0"/>
        </a:solidFill>
      </p:bgPr>
    </p:bg>
    <p:spTree>
      <p:nvGrpSpPr>
        <p:cNvPr id="1" name=""/>
        <p:cNvGrpSpPr/>
        <p:nvPr/>
      </p:nvGrpSpPr>
      <p:grpSpPr>
        <a:xfrm>
          <a:off x="0" y="0"/>
          <a:ext cx="0" cy="0"/>
          <a:chOff x="0" y="0"/>
          <a:chExt cx="0" cy="0"/>
        </a:xfrm>
      </p:grpSpPr>
      <p:sp>
        <p:nvSpPr>
          <p:cNvPr name="AutoShape 2" id="2"/>
          <p:cNvSpPr/>
          <p:nvPr/>
        </p:nvSpPr>
        <p:spPr>
          <a:xfrm rot="0">
            <a:off x="-403525" y="2226628"/>
            <a:ext cx="1930400" cy="40640"/>
          </a:xfrm>
          <a:prstGeom prst="rect">
            <a:avLst/>
          </a:prstGeom>
          <a:solidFill>
            <a:srgbClr val="1D1B1E"/>
          </a:solidFill>
        </p:spPr>
      </p:sp>
      <p:sp>
        <p:nvSpPr>
          <p:cNvPr name="AutoShape 3" id="3"/>
          <p:cNvSpPr/>
          <p:nvPr/>
        </p:nvSpPr>
        <p:spPr>
          <a:xfrm rot="0">
            <a:off x="8483600" y="6543040"/>
            <a:ext cx="1270000" cy="40640"/>
          </a:xfrm>
          <a:prstGeom prst="rect">
            <a:avLst/>
          </a:prstGeom>
          <a:solidFill>
            <a:srgbClr val="1D1B1E"/>
          </a:solidFill>
        </p:spPr>
      </p:sp>
      <p:sp>
        <p:nvSpPr>
          <p:cNvPr name="TextBox 4" id="4"/>
          <p:cNvSpPr txBox="true"/>
          <p:nvPr/>
        </p:nvSpPr>
        <p:spPr>
          <a:xfrm rot="0">
            <a:off x="795355" y="297180"/>
            <a:ext cx="8226725" cy="6286500"/>
          </a:xfrm>
          <a:prstGeom prst="rect">
            <a:avLst/>
          </a:prstGeom>
        </p:spPr>
        <p:txBody>
          <a:bodyPr anchor="t" rtlCol="false" tIns="0" lIns="0" bIns="0" rIns="0">
            <a:spAutoFit/>
          </a:bodyPr>
          <a:lstStyle/>
          <a:p>
            <a:pPr algn="ctr" marL="755642" indent="-377821" lvl="1">
              <a:lnSpc>
                <a:spcPts val="4199"/>
              </a:lnSpc>
              <a:buFont typeface="Arial"/>
              <a:buChar char="•"/>
            </a:pPr>
            <a:r>
              <a:rPr lang="en-US" sz="3499" spc="-34">
                <a:solidFill>
                  <a:srgbClr val="000000"/>
                </a:solidFill>
                <a:latin typeface="Libre Baskerville"/>
                <a:ea typeface="Libre Baskerville"/>
                <a:cs typeface="Libre Baskerville"/>
                <a:sym typeface="Libre Baskerville"/>
              </a:rPr>
              <a:t>KKK is arguably the most important organization formed in the Philippine history.</a:t>
            </a:r>
          </a:p>
          <a:p>
            <a:pPr algn="ctr" marL="755642" indent="-377821" lvl="1">
              <a:lnSpc>
                <a:spcPts val="4199"/>
              </a:lnSpc>
              <a:buFont typeface="Arial"/>
              <a:buChar char="•"/>
            </a:pPr>
            <a:r>
              <a:rPr lang="en-US" sz="3499" spc="-34">
                <a:solidFill>
                  <a:srgbClr val="000000"/>
                </a:solidFill>
                <a:latin typeface="Libre Baskerville"/>
                <a:ea typeface="Libre Baskerville"/>
                <a:cs typeface="Libre Baskerville"/>
                <a:sym typeface="Libre Baskerville"/>
              </a:rPr>
              <a:t>envisioned a united Filipino nation</a:t>
            </a:r>
          </a:p>
          <a:p>
            <a:pPr algn="ctr" marL="755642" indent="-377821" lvl="1">
              <a:lnSpc>
                <a:spcPts val="4199"/>
              </a:lnSpc>
              <a:buFont typeface="Arial"/>
              <a:buChar char="•"/>
            </a:pPr>
            <a:r>
              <a:rPr lang="en-US" sz="3499" spc="-34">
                <a:solidFill>
                  <a:srgbClr val="000000"/>
                </a:solidFill>
                <a:latin typeface="Libre Baskerville"/>
                <a:ea typeface="Libre Baskerville"/>
                <a:cs typeface="Libre Baskerville"/>
                <a:sym typeface="Libre Baskerville"/>
              </a:rPr>
              <a:t>Revolts and Ilustrados</a:t>
            </a:r>
          </a:p>
          <a:p>
            <a:pPr algn="ctr" marL="755642" indent="-377821" lvl="1">
              <a:lnSpc>
                <a:spcPts val="4199"/>
              </a:lnSpc>
              <a:buFont typeface="Arial"/>
              <a:buChar char="•"/>
            </a:pPr>
            <a:r>
              <a:rPr lang="en-US" sz="3499" spc="-34">
                <a:solidFill>
                  <a:srgbClr val="000000"/>
                </a:solidFill>
                <a:latin typeface="Libre Baskerville"/>
                <a:ea typeface="Libre Baskerville"/>
                <a:cs typeface="Libre Baskerville"/>
                <a:sym typeface="Libre Baskerville"/>
              </a:rPr>
              <a:t>Katipunan document: Kartilya ng Katipunan</a:t>
            </a:r>
          </a:p>
          <a:p>
            <a:pPr algn="ctr">
              <a:lnSpc>
                <a:spcPts val="4199"/>
              </a:lnSpc>
            </a:pPr>
            <a:r>
              <a:rPr lang="en-US" sz="3499" spc="-34">
                <a:solidFill>
                  <a:srgbClr val="000000"/>
                </a:solidFill>
                <a:latin typeface="Libre Baskerville"/>
                <a:ea typeface="Libre Baskerville"/>
                <a:cs typeface="Libre Baskerville"/>
                <a:sym typeface="Libre Baskerville"/>
              </a:rPr>
              <a:t>written by: Emilio Jacinto (1896)</a:t>
            </a:r>
          </a:p>
          <a:p>
            <a:pPr algn="ctr" marL="755642" indent="-377821" lvl="1">
              <a:lnSpc>
                <a:spcPts val="4199"/>
              </a:lnSpc>
              <a:buFont typeface="Arial"/>
              <a:buChar char="•"/>
            </a:pPr>
            <a:r>
              <a:rPr lang="en-US" sz="3499" spc="-34">
                <a:solidFill>
                  <a:srgbClr val="000000"/>
                </a:solidFill>
                <a:latin typeface="Libre Baskerville"/>
                <a:ea typeface="Libre Baskerville"/>
                <a:cs typeface="Libre Baskerville"/>
                <a:sym typeface="Libre Baskerville"/>
              </a:rPr>
              <a:t>April 15, 1897 - Bonifacio appointed Jacinto as a commander of Katipunan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D1B1E"/>
        </a:solidFill>
      </p:bgPr>
    </p:bg>
    <p:spTree>
      <p:nvGrpSpPr>
        <p:cNvPr id="1" name=""/>
        <p:cNvGrpSpPr/>
        <p:nvPr/>
      </p:nvGrpSpPr>
      <p:grpSpPr>
        <a:xfrm>
          <a:off x="0" y="0"/>
          <a:ext cx="0" cy="0"/>
          <a:chOff x="0" y="0"/>
          <a:chExt cx="0" cy="0"/>
        </a:xfrm>
      </p:grpSpPr>
      <p:sp>
        <p:nvSpPr>
          <p:cNvPr name="Freeform 2" id="2"/>
          <p:cNvSpPr/>
          <p:nvPr/>
        </p:nvSpPr>
        <p:spPr>
          <a:xfrm flipH="false" flipV="false" rot="0">
            <a:off x="-141846" y="-211870"/>
            <a:ext cx="9550644" cy="7698693"/>
          </a:xfrm>
          <a:custGeom>
            <a:avLst/>
            <a:gdLst/>
            <a:ahLst/>
            <a:cxnLst/>
            <a:rect r="r" b="b" t="t" l="l"/>
            <a:pathLst>
              <a:path h="7698693" w="9550644">
                <a:moveTo>
                  <a:pt x="0" y="0"/>
                </a:moveTo>
                <a:lnTo>
                  <a:pt x="9550644" y="0"/>
                </a:lnTo>
                <a:lnTo>
                  <a:pt x="9550644" y="7698693"/>
                </a:lnTo>
                <a:lnTo>
                  <a:pt x="0" y="7698693"/>
                </a:lnTo>
                <a:lnTo>
                  <a:pt x="0" y="0"/>
                </a:lnTo>
                <a:close/>
              </a:path>
            </a:pathLst>
          </a:custGeom>
          <a:blipFill>
            <a:blip r:embed="rId2">
              <a:alphaModFix amt="40000"/>
            </a:blip>
            <a:stretch>
              <a:fillRect l="-10494" t="0" r="-10494" b="0"/>
            </a:stretch>
          </a:blipFill>
        </p:spPr>
      </p:sp>
      <p:grpSp>
        <p:nvGrpSpPr>
          <p:cNvPr name="Group 3" id="3"/>
          <p:cNvGrpSpPr/>
          <p:nvPr/>
        </p:nvGrpSpPr>
        <p:grpSpPr>
          <a:xfrm rot="0">
            <a:off x="18622" y="1991029"/>
            <a:ext cx="9229708" cy="3292895"/>
            <a:chOff x="0" y="0"/>
            <a:chExt cx="12306277" cy="4390526"/>
          </a:xfrm>
        </p:grpSpPr>
        <p:sp>
          <p:nvSpPr>
            <p:cNvPr name="TextBox 4" id="4"/>
            <p:cNvSpPr txBox="true"/>
            <p:nvPr/>
          </p:nvSpPr>
          <p:spPr>
            <a:xfrm rot="0">
              <a:off x="1951852" y="0"/>
              <a:ext cx="10354425" cy="3848100"/>
            </a:xfrm>
            <a:prstGeom prst="rect">
              <a:avLst/>
            </a:prstGeom>
          </p:spPr>
          <p:txBody>
            <a:bodyPr anchor="t" rtlCol="false" tIns="0" lIns="0" bIns="0" rIns="0">
              <a:spAutoFit/>
            </a:bodyPr>
            <a:lstStyle/>
            <a:p>
              <a:pPr algn="ctr">
                <a:lnSpc>
                  <a:spcPts val="7631"/>
                </a:lnSpc>
              </a:pPr>
              <a:r>
                <a:rPr lang="en-US" sz="6359" spc="127">
                  <a:solidFill>
                    <a:srgbClr val="EFEBE0"/>
                  </a:solidFill>
                  <a:latin typeface="Libre Baskerville Italics"/>
                  <a:ea typeface="Libre Baskerville Italics"/>
                  <a:cs typeface="Libre Baskerville Italics"/>
                  <a:sym typeface="Libre Baskerville Italics"/>
                </a:rPr>
                <a:t>Proclamation of the Philippine Independence</a:t>
              </a:r>
            </a:p>
          </p:txBody>
        </p:sp>
        <p:sp>
          <p:nvSpPr>
            <p:cNvPr name="AutoShape 5" id="5"/>
            <p:cNvSpPr/>
            <p:nvPr/>
          </p:nvSpPr>
          <p:spPr>
            <a:xfrm rot="0">
              <a:off x="0" y="4321380"/>
              <a:ext cx="3284466" cy="69147"/>
            </a:xfrm>
            <a:prstGeom prst="rect">
              <a:avLst/>
            </a:prstGeom>
            <a:solidFill>
              <a:srgbClr val="EFEBE0"/>
            </a:solidFill>
          </p:spPr>
        </p:sp>
      </p:grpSp>
      <p:sp>
        <p:nvSpPr>
          <p:cNvPr name="AutoShape 6" id="6"/>
          <p:cNvSpPr/>
          <p:nvPr/>
        </p:nvSpPr>
        <p:spPr>
          <a:xfrm rot="0">
            <a:off x="8702782" y="731520"/>
            <a:ext cx="1270000" cy="40640"/>
          </a:xfrm>
          <a:prstGeom prst="rect">
            <a:avLst/>
          </a:prstGeom>
          <a:solidFill>
            <a:srgbClr val="EFEBE0"/>
          </a:solid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BE0"/>
        </a:solidFill>
      </p:bgPr>
    </p:bg>
    <p:spTree>
      <p:nvGrpSpPr>
        <p:cNvPr id="1" name=""/>
        <p:cNvGrpSpPr/>
        <p:nvPr/>
      </p:nvGrpSpPr>
      <p:grpSpPr>
        <a:xfrm>
          <a:off x="0" y="0"/>
          <a:ext cx="0" cy="0"/>
          <a:chOff x="0" y="0"/>
          <a:chExt cx="0" cy="0"/>
        </a:xfrm>
      </p:grpSpPr>
      <p:sp>
        <p:nvSpPr>
          <p:cNvPr name="AutoShape 2" id="2"/>
          <p:cNvSpPr/>
          <p:nvPr/>
        </p:nvSpPr>
        <p:spPr>
          <a:xfrm rot="0">
            <a:off x="-246305" y="-510734"/>
            <a:ext cx="9956800" cy="3340111"/>
          </a:xfrm>
          <a:prstGeom prst="rect">
            <a:avLst/>
          </a:prstGeom>
          <a:solidFill>
            <a:srgbClr val="6C5336"/>
          </a:solidFill>
        </p:spPr>
      </p:sp>
      <p:sp>
        <p:nvSpPr>
          <p:cNvPr name="Freeform 3" id="3"/>
          <p:cNvSpPr/>
          <p:nvPr/>
        </p:nvSpPr>
        <p:spPr>
          <a:xfrm flipH="false" flipV="false" rot="0">
            <a:off x="-142484" y="-510734"/>
            <a:ext cx="9997684" cy="3246202"/>
          </a:xfrm>
          <a:custGeom>
            <a:avLst/>
            <a:gdLst/>
            <a:ahLst/>
            <a:cxnLst/>
            <a:rect r="r" b="b" t="t" l="l"/>
            <a:pathLst>
              <a:path h="3246202" w="9997684">
                <a:moveTo>
                  <a:pt x="0" y="0"/>
                </a:moveTo>
                <a:lnTo>
                  <a:pt x="9997684" y="0"/>
                </a:lnTo>
                <a:lnTo>
                  <a:pt x="9997684" y="3246201"/>
                </a:lnTo>
                <a:lnTo>
                  <a:pt x="0" y="3246201"/>
                </a:lnTo>
                <a:lnTo>
                  <a:pt x="0" y="0"/>
                </a:lnTo>
                <a:close/>
              </a:path>
            </a:pathLst>
          </a:custGeom>
          <a:blipFill>
            <a:blip r:embed="rId2">
              <a:alphaModFix amt="40000"/>
            </a:blip>
            <a:stretch>
              <a:fillRect l="-16282" t="0" r="-16282" b="-10745"/>
            </a:stretch>
          </a:blipFill>
        </p:spPr>
      </p:sp>
      <p:sp>
        <p:nvSpPr>
          <p:cNvPr name="AutoShape 4" id="4"/>
          <p:cNvSpPr/>
          <p:nvPr/>
        </p:nvSpPr>
        <p:spPr>
          <a:xfrm rot="0">
            <a:off x="-676310" y="1421078"/>
            <a:ext cx="1930400" cy="40640"/>
          </a:xfrm>
          <a:prstGeom prst="rect">
            <a:avLst/>
          </a:prstGeom>
          <a:solidFill>
            <a:srgbClr val="EFEBE0"/>
          </a:solidFill>
        </p:spPr>
      </p:sp>
      <p:sp>
        <p:nvSpPr>
          <p:cNvPr name="TextBox 5" id="5"/>
          <p:cNvSpPr txBox="true"/>
          <p:nvPr/>
        </p:nvSpPr>
        <p:spPr>
          <a:xfrm rot="0">
            <a:off x="170629" y="2990850"/>
            <a:ext cx="9263343" cy="4105275"/>
          </a:xfrm>
          <a:prstGeom prst="rect">
            <a:avLst/>
          </a:prstGeom>
        </p:spPr>
        <p:txBody>
          <a:bodyPr anchor="t" rtlCol="false" tIns="0" lIns="0" bIns="0" rIns="0">
            <a:spAutoFit/>
          </a:bodyPr>
          <a:lstStyle/>
          <a:p>
            <a:pPr algn="l" marL="496569" indent="-248284" lvl="1">
              <a:lnSpc>
                <a:spcPts val="2759"/>
              </a:lnSpc>
              <a:buFont typeface="Arial"/>
              <a:buChar char="•"/>
            </a:pPr>
            <a:r>
              <a:rPr lang="en-US" sz="2299" spc="-22">
                <a:solidFill>
                  <a:srgbClr val="6C5336"/>
                </a:solidFill>
                <a:latin typeface="Libre Baskerville"/>
                <a:ea typeface="Libre Baskerville"/>
                <a:cs typeface="Libre Baskerville"/>
                <a:sym typeface="Libre Baskerville"/>
              </a:rPr>
              <a:t>12 June 1898, Philippine Independence</a:t>
            </a:r>
          </a:p>
          <a:p>
            <a:pPr algn="just" marL="496569" indent="-248284" lvl="1">
              <a:lnSpc>
                <a:spcPts val="2759"/>
              </a:lnSpc>
              <a:buFont typeface="Arial"/>
              <a:buChar char="•"/>
            </a:pPr>
            <a:r>
              <a:rPr lang="en-US" sz="2299" spc="-22">
                <a:solidFill>
                  <a:srgbClr val="6C5336"/>
                </a:solidFill>
                <a:latin typeface="Libre Baskerville"/>
                <a:ea typeface="Libre Baskerville"/>
                <a:cs typeface="Libre Baskerville"/>
                <a:sym typeface="Libre Baskerville"/>
              </a:rPr>
              <a:t>proclamation commenced with a characterization of the conditions in the Philippines during the Spanish colonial period.  </a:t>
            </a:r>
          </a:p>
          <a:p>
            <a:pPr algn="just" marL="496569" indent="-248284" lvl="1">
              <a:lnSpc>
                <a:spcPts val="2759"/>
              </a:lnSpc>
              <a:buFont typeface="Arial"/>
              <a:buChar char="•"/>
            </a:pPr>
            <a:r>
              <a:rPr lang="en-US" sz="2299" spc="-22">
                <a:solidFill>
                  <a:srgbClr val="6C5336"/>
                </a:solidFill>
                <a:latin typeface="Libre Baskerville"/>
                <a:ea typeface="Libre Baskerville"/>
                <a:cs typeface="Libre Baskerville"/>
                <a:sym typeface="Libre Baskerville"/>
              </a:rPr>
              <a:t>The proclamation mentioned demonstrates the justifications behind the revolution against Spain.</a:t>
            </a:r>
          </a:p>
          <a:p>
            <a:pPr algn="just" marL="496569" indent="-248284" lvl="1">
              <a:lnSpc>
                <a:spcPts val="2759"/>
              </a:lnSpc>
              <a:buFont typeface="Arial"/>
              <a:buChar char="•"/>
            </a:pPr>
            <a:r>
              <a:rPr lang="en-US" sz="2299" spc="-22">
                <a:solidFill>
                  <a:srgbClr val="6C5336"/>
                </a:solidFill>
                <a:latin typeface="Libre Baskerville"/>
                <a:ea typeface="Libre Baskerville"/>
                <a:cs typeface="Libre Baskerville"/>
                <a:sym typeface="Libre Baskerville"/>
              </a:rPr>
              <a:t>a brief historical overview of the Spanish occupation since Magellan's arrival in Visayas until the Philippine revolution</a:t>
            </a:r>
          </a:p>
          <a:p>
            <a:pPr algn="just" marL="496569" indent="-248284" lvl="1">
              <a:lnSpc>
                <a:spcPts val="2759"/>
              </a:lnSpc>
              <a:buFont typeface="Arial"/>
              <a:buChar char="•"/>
            </a:pPr>
            <a:r>
              <a:rPr lang="en-US" sz="2299" spc="-22">
                <a:solidFill>
                  <a:srgbClr val="6C5336"/>
                </a:solidFill>
                <a:latin typeface="Libre Baskerville"/>
                <a:ea typeface="Libre Baskerville"/>
                <a:cs typeface="Libre Baskerville"/>
                <a:sym typeface="Libre Baskerville"/>
              </a:rPr>
              <a:t>invoked that the established republic would be led under the dictatorship of Emilio Aguinaldo.</a:t>
            </a:r>
          </a:p>
          <a:p>
            <a:pPr algn="just" marL="496569" indent="-248284" lvl="1">
              <a:lnSpc>
                <a:spcPts val="2759"/>
              </a:lnSpc>
              <a:buFont typeface="Arial"/>
              <a:buChar char="•"/>
            </a:pPr>
            <a:r>
              <a:rPr lang="en-US" sz="2299" spc="-22">
                <a:solidFill>
                  <a:srgbClr val="6C5336"/>
                </a:solidFill>
                <a:latin typeface="Libre Baskerville"/>
                <a:ea typeface="Libre Baskerville"/>
                <a:cs typeface="Libre Baskerville"/>
                <a:sym typeface="Libre Baskerville"/>
              </a:rPr>
              <a:t>explanation on the Philippine flag that was first waved on the same day.</a:t>
            </a:r>
          </a:p>
        </p:txBody>
      </p:sp>
      <p:sp>
        <p:nvSpPr>
          <p:cNvPr name="TextBox 6" id="6"/>
          <p:cNvSpPr txBox="true"/>
          <p:nvPr/>
        </p:nvSpPr>
        <p:spPr>
          <a:xfrm rot="0">
            <a:off x="559202" y="478103"/>
            <a:ext cx="8874770" cy="1885950"/>
          </a:xfrm>
          <a:prstGeom prst="rect">
            <a:avLst/>
          </a:prstGeom>
        </p:spPr>
        <p:txBody>
          <a:bodyPr anchor="t" rtlCol="false" tIns="0" lIns="0" bIns="0" rIns="0">
            <a:spAutoFit/>
          </a:bodyPr>
          <a:lstStyle/>
          <a:p>
            <a:pPr algn="ctr">
              <a:lnSpc>
                <a:spcPts val="7440"/>
              </a:lnSpc>
            </a:pPr>
            <a:r>
              <a:rPr lang="en-US" sz="6200" spc="124">
                <a:solidFill>
                  <a:srgbClr val="FFFFFF"/>
                </a:solidFill>
                <a:latin typeface="Libre Baskerville Italics"/>
                <a:ea typeface="Libre Baskerville Italics"/>
                <a:cs typeface="Libre Baskerville Italics"/>
                <a:sym typeface="Libre Baskerville Italics"/>
              </a:rPr>
              <a:t>CONTENTS OF THE PROCLAMATION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6C5336"/>
        </a:solidFill>
      </p:bgPr>
    </p:bg>
    <p:spTree>
      <p:nvGrpSpPr>
        <p:cNvPr id="1" name=""/>
        <p:cNvGrpSpPr/>
        <p:nvPr/>
      </p:nvGrpSpPr>
      <p:grpSpPr>
        <a:xfrm>
          <a:off x="0" y="0"/>
          <a:ext cx="0" cy="0"/>
          <a:chOff x="0" y="0"/>
          <a:chExt cx="0" cy="0"/>
        </a:xfrm>
      </p:grpSpPr>
      <p:sp>
        <p:nvSpPr>
          <p:cNvPr name="Freeform 2" id="2"/>
          <p:cNvSpPr/>
          <p:nvPr/>
        </p:nvSpPr>
        <p:spPr>
          <a:xfrm flipH="false" flipV="false" rot="0">
            <a:off x="331770" y="-158391"/>
            <a:ext cx="9550644" cy="7536732"/>
          </a:xfrm>
          <a:custGeom>
            <a:avLst/>
            <a:gdLst/>
            <a:ahLst/>
            <a:cxnLst/>
            <a:rect r="r" b="b" t="t" l="l"/>
            <a:pathLst>
              <a:path h="7536732" w="9550644">
                <a:moveTo>
                  <a:pt x="0" y="0"/>
                </a:moveTo>
                <a:lnTo>
                  <a:pt x="9550644" y="0"/>
                </a:lnTo>
                <a:lnTo>
                  <a:pt x="9550644" y="7536732"/>
                </a:lnTo>
                <a:lnTo>
                  <a:pt x="0" y="7536732"/>
                </a:lnTo>
                <a:lnTo>
                  <a:pt x="0" y="0"/>
                </a:lnTo>
                <a:close/>
              </a:path>
            </a:pathLst>
          </a:custGeom>
          <a:blipFill>
            <a:blip r:embed="rId2">
              <a:alphaModFix amt="40000"/>
            </a:blip>
            <a:stretch>
              <a:fillRect l="-9333" t="0" r="-9333" b="0"/>
            </a:stretch>
          </a:blipFill>
        </p:spPr>
      </p:sp>
      <p:grpSp>
        <p:nvGrpSpPr>
          <p:cNvPr name="Group 3" id="3"/>
          <p:cNvGrpSpPr/>
          <p:nvPr/>
        </p:nvGrpSpPr>
        <p:grpSpPr>
          <a:xfrm rot="0">
            <a:off x="731520" y="290922"/>
            <a:ext cx="5711038" cy="963111"/>
            <a:chOff x="0" y="0"/>
            <a:chExt cx="7614718" cy="1284149"/>
          </a:xfrm>
        </p:grpSpPr>
        <p:sp>
          <p:nvSpPr>
            <p:cNvPr name="TextBox 4" id="4"/>
            <p:cNvSpPr txBox="true"/>
            <p:nvPr/>
          </p:nvSpPr>
          <p:spPr>
            <a:xfrm rot="0">
              <a:off x="0" y="460553"/>
              <a:ext cx="6503891" cy="823596"/>
            </a:xfrm>
            <a:prstGeom prst="rect">
              <a:avLst/>
            </a:prstGeom>
          </p:spPr>
          <p:txBody>
            <a:bodyPr anchor="t" rtlCol="false" tIns="0" lIns="0" bIns="0" rIns="0">
              <a:spAutoFit/>
            </a:bodyPr>
            <a:lstStyle/>
            <a:p>
              <a:pPr algn="just">
                <a:lnSpc>
                  <a:spcPts val="5399"/>
                </a:lnSpc>
              </a:pPr>
              <a:r>
                <a:rPr lang="en-US" sz="3599">
                  <a:solidFill>
                    <a:srgbClr val="EFEBE0"/>
                  </a:solidFill>
                  <a:latin typeface="Libre Baskerville"/>
                  <a:ea typeface="Libre Baskerville"/>
                  <a:cs typeface="Libre Baskerville"/>
                  <a:sym typeface="Libre Baskerville"/>
                </a:rPr>
                <a:t>GROUP WORK:</a:t>
              </a:r>
            </a:p>
          </p:txBody>
        </p:sp>
        <p:sp>
          <p:nvSpPr>
            <p:cNvPr name="AutoShape 5" id="5"/>
            <p:cNvSpPr/>
            <p:nvPr/>
          </p:nvSpPr>
          <p:spPr>
            <a:xfrm rot="0">
              <a:off x="5921384" y="0"/>
              <a:ext cx="1693333" cy="54187"/>
            </a:xfrm>
            <a:prstGeom prst="rect">
              <a:avLst/>
            </a:prstGeom>
            <a:solidFill>
              <a:srgbClr val="EFEBE0"/>
            </a:solidFill>
          </p:spPr>
        </p:sp>
      </p:grpSp>
      <p:sp>
        <p:nvSpPr>
          <p:cNvPr name="TextBox 6" id="6"/>
          <p:cNvSpPr txBox="true"/>
          <p:nvPr/>
        </p:nvSpPr>
        <p:spPr>
          <a:xfrm rot="0">
            <a:off x="914518" y="2047875"/>
            <a:ext cx="8385148" cy="3476625"/>
          </a:xfrm>
          <a:prstGeom prst="rect">
            <a:avLst/>
          </a:prstGeom>
        </p:spPr>
        <p:txBody>
          <a:bodyPr anchor="t" rtlCol="false" tIns="0" lIns="0" bIns="0" rIns="0">
            <a:spAutoFit/>
          </a:bodyPr>
          <a:lstStyle/>
          <a:p>
            <a:pPr algn="ctr">
              <a:lnSpc>
                <a:spcPts val="3959"/>
              </a:lnSpc>
              <a:spcBef>
                <a:spcPct val="0"/>
              </a:spcBef>
            </a:pPr>
            <a:r>
              <a:rPr lang="en-US" sz="3299" spc="-32">
                <a:solidFill>
                  <a:srgbClr val="EFEBE0"/>
                </a:solidFill>
                <a:latin typeface="Libre Baskerville"/>
                <a:ea typeface="Libre Baskerville"/>
                <a:cs typeface="Libre Baskerville"/>
                <a:sym typeface="Libre Baskerville"/>
              </a:rPr>
              <a:t>Identify a primary source in Philippine history from the discussion. Write an essay discussing (1) the importance of the text, (2) the background of the text’s author, (3) the context of the document, and (4) the text’s contribution to understanding Philippine history.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D1B1E"/>
        </a:solidFill>
      </p:bgPr>
    </p:bg>
    <p:spTree>
      <p:nvGrpSpPr>
        <p:cNvPr id="1" name=""/>
        <p:cNvGrpSpPr/>
        <p:nvPr/>
      </p:nvGrpSpPr>
      <p:grpSpPr>
        <a:xfrm>
          <a:off x="0" y="0"/>
          <a:ext cx="0" cy="0"/>
          <a:chOff x="0" y="0"/>
          <a:chExt cx="0" cy="0"/>
        </a:xfrm>
      </p:grpSpPr>
      <p:sp>
        <p:nvSpPr>
          <p:cNvPr name="Freeform 2" id="2"/>
          <p:cNvSpPr/>
          <p:nvPr/>
        </p:nvSpPr>
        <p:spPr>
          <a:xfrm flipH="false" flipV="false" rot="0">
            <a:off x="-128814" y="-185606"/>
            <a:ext cx="9550644" cy="7618376"/>
          </a:xfrm>
          <a:custGeom>
            <a:avLst/>
            <a:gdLst/>
            <a:ahLst/>
            <a:cxnLst/>
            <a:rect r="r" b="b" t="t" l="l"/>
            <a:pathLst>
              <a:path h="7618376" w="9550644">
                <a:moveTo>
                  <a:pt x="0" y="0"/>
                </a:moveTo>
                <a:lnTo>
                  <a:pt x="9550644" y="0"/>
                </a:lnTo>
                <a:lnTo>
                  <a:pt x="9550644" y="7618376"/>
                </a:lnTo>
                <a:lnTo>
                  <a:pt x="0" y="7618376"/>
                </a:lnTo>
                <a:lnTo>
                  <a:pt x="0" y="0"/>
                </a:lnTo>
                <a:close/>
              </a:path>
            </a:pathLst>
          </a:custGeom>
          <a:blipFill>
            <a:blip r:embed="rId2">
              <a:alphaModFix amt="40000"/>
            </a:blip>
            <a:stretch>
              <a:fillRect l="-9863" t="0" r="-9863" b="0"/>
            </a:stretch>
          </a:blipFill>
        </p:spPr>
      </p:sp>
      <p:sp>
        <p:nvSpPr>
          <p:cNvPr name="AutoShape 3" id="3"/>
          <p:cNvSpPr/>
          <p:nvPr/>
        </p:nvSpPr>
        <p:spPr>
          <a:xfrm rot="0">
            <a:off x="8693150" y="731520"/>
            <a:ext cx="1270000" cy="40640"/>
          </a:xfrm>
          <a:prstGeom prst="rect">
            <a:avLst/>
          </a:prstGeom>
          <a:solidFill>
            <a:srgbClr val="EFEBE0"/>
          </a:solidFill>
        </p:spPr>
      </p:sp>
      <p:grpSp>
        <p:nvGrpSpPr>
          <p:cNvPr name="Group 4" id="4"/>
          <p:cNvGrpSpPr/>
          <p:nvPr/>
        </p:nvGrpSpPr>
        <p:grpSpPr>
          <a:xfrm rot="0">
            <a:off x="53710" y="976102"/>
            <a:ext cx="9185596" cy="6097517"/>
            <a:chOff x="0" y="0"/>
            <a:chExt cx="12247461" cy="8130023"/>
          </a:xfrm>
        </p:grpSpPr>
        <p:sp>
          <p:nvSpPr>
            <p:cNvPr name="TextBox 5" id="5"/>
            <p:cNvSpPr txBox="true"/>
            <p:nvPr/>
          </p:nvSpPr>
          <p:spPr>
            <a:xfrm rot="0">
              <a:off x="1696756" y="0"/>
              <a:ext cx="10550704" cy="7635817"/>
            </a:xfrm>
            <a:prstGeom prst="rect">
              <a:avLst/>
            </a:prstGeom>
          </p:spPr>
          <p:txBody>
            <a:bodyPr anchor="t" rtlCol="false" tIns="0" lIns="0" bIns="0" rIns="0">
              <a:spAutoFit/>
            </a:bodyPr>
            <a:lstStyle/>
            <a:p>
              <a:pPr algn="ctr">
                <a:lnSpc>
                  <a:spcPts val="5653"/>
                </a:lnSpc>
              </a:pPr>
              <a:r>
                <a:rPr lang="en-US" sz="4711" spc="94">
                  <a:solidFill>
                    <a:srgbClr val="EFEBE0"/>
                  </a:solidFill>
                  <a:latin typeface="Libre Baskerville"/>
                  <a:ea typeface="Libre Baskerville"/>
                  <a:cs typeface="Libre Baskerville"/>
                  <a:sym typeface="Libre Baskerville"/>
                </a:rPr>
                <a:t>A Glance at Selected Philippine Political Caricature in Alfred McCoy’s Philippine Cartoons: Political Caricature of the American Era (1900 - 1941)</a:t>
              </a:r>
            </a:p>
          </p:txBody>
        </p:sp>
        <p:sp>
          <p:nvSpPr>
            <p:cNvPr name="AutoShape 6" id="6"/>
            <p:cNvSpPr/>
            <p:nvPr/>
          </p:nvSpPr>
          <p:spPr>
            <a:xfrm rot="0">
              <a:off x="0" y="8069241"/>
              <a:ext cx="2887174" cy="60783"/>
            </a:xfrm>
            <a:prstGeom prst="rect">
              <a:avLst/>
            </a:prstGeom>
            <a:solidFill>
              <a:srgbClr val="EFEBE0"/>
            </a:solid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6C5336"/>
        </a:solidFill>
      </p:bgPr>
    </p:bg>
    <p:spTree>
      <p:nvGrpSpPr>
        <p:cNvPr id="1" name=""/>
        <p:cNvGrpSpPr/>
        <p:nvPr/>
      </p:nvGrpSpPr>
      <p:grpSpPr>
        <a:xfrm>
          <a:off x="0" y="0"/>
          <a:ext cx="0" cy="0"/>
          <a:chOff x="0" y="0"/>
          <a:chExt cx="0" cy="0"/>
        </a:xfrm>
      </p:grpSpPr>
      <p:sp>
        <p:nvSpPr>
          <p:cNvPr name="Freeform 2" id="2"/>
          <p:cNvSpPr/>
          <p:nvPr/>
        </p:nvSpPr>
        <p:spPr>
          <a:xfrm flipH="false" flipV="false" rot="0">
            <a:off x="331387" y="-144791"/>
            <a:ext cx="9550644" cy="7631614"/>
          </a:xfrm>
          <a:custGeom>
            <a:avLst/>
            <a:gdLst/>
            <a:ahLst/>
            <a:cxnLst/>
            <a:rect r="r" b="b" t="t" l="l"/>
            <a:pathLst>
              <a:path h="7631614" w="9550644">
                <a:moveTo>
                  <a:pt x="0" y="0"/>
                </a:moveTo>
                <a:lnTo>
                  <a:pt x="9550644" y="0"/>
                </a:lnTo>
                <a:lnTo>
                  <a:pt x="9550644" y="7631614"/>
                </a:lnTo>
                <a:lnTo>
                  <a:pt x="0" y="7631614"/>
                </a:lnTo>
                <a:lnTo>
                  <a:pt x="0" y="0"/>
                </a:lnTo>
                <a:close/>
              </a:path>
            </a:pathLst>
          </a:custGeom>
          <a:blipFill>
            <a:blip r:embed="rId2">
              <a:alphaModFix amt="40000"/>
            </a:blip>
            <a:stretch>
              <a:fillRect l="-8647" t="0" r="-8647" b="0"/>
            </a:stretch>
          </a:blipFill>
        </p:spPr>
      </p:sp>
      <p:sp>
        <p:nvSpPr>
          <p:cNvPr name="AutoShape 3" id="3"/>
          <p:cNvSpPr/>
          <p:nvPr/>
        </p:nvSpPr>
        <p:spPr>
          <a:xfrm rot="0">
            <a:off x="8693150" y="731520"/>
            <a:ext cx="1270000" cy="40640"/>
          </a:xfrm>
          <a:prstGeom prst="rect">
            <a:avLst/>
          </a:prstGeom>
          <a:solidFill>
            <a:srgbClr val="EFEBE0"/>
          </a:solidFill>
        </p:spPr>
      </p:sp>
      <p:sp>
        <p:nvSpPr>
          <p:cNvPr name="TextBox 4" id="4"/>
          <p:cNvSpPr txBox="true"/>
          <p:nvPr/>
        </p:nvSpPr>
        <p:spPr>
          <a:xfrm rot="0">
            <a:off x="731520" y="761365"/>
            <a:ext cx="8290560" cy="6257925"/>
          </a:xfrm>
          <a:prstGeom prst="rect">
            <a:avLst/>
          </a:prstGeom>
        </p:spPr>
        <p:txBody>
          <a:bodyPr anchor="t" rtlCol="false" tIns="0" lIns="0" bIns="0" rIns="0">
            <a:spAutoFit/>
          </a:bodyPr>
          <a:lstStyle/>
          <a:p>
            <a:pPr algn="just" marL="647695" indent="-323848" lvl="1">
              <a:lnSpc>
                <a:spcPts val="3599"/>
              </a:lnSpc>
              <a:buFont typeface="Arial"/>
              <a:buChar char="•"/>
            </a:pPr>
            <a:r>
              <a:rPr lang="en-US" sz="2999" spc="-29">
                <a:solidFill>
                  <a:srgbClr val="FFFFFF"/>
                </a:solidFill>
                <a:latin typeface="Libre Baskerville"/>
                <a:ea typeface="Libre Baskerville"/>
                <a:cs typeface="Libre Baskerville"/>
                <a:sym typeface="Libre Baskerville"/>
              </a:rPr>
              <a:t>Political cartoon, according to Knieper (2018) are drawings (often including caricature) made for the purpose of conveying editorial commentary on politics, politicians, and current events.</a:t>
            </a:r>
          </a:p>
          <a:p>
            <a:pPr algn="just">
              <a:lnSpc>
                <a:spcPts val="3599"/>
              </a:lnSpc>
            </a:pPr>
          </a:p>
          <a:p>
            <a:pPr algn="just" marL="647695" indent="-323848" lvl="1">
              <a:lnSpc>
                <a:spcPts val="3599"/>
              </a:lnSpc>
              <a:buFont typeface="Arial"/>
              <a:buChar char="•"/>
            </a:pPr>
            <a:r>
              <a:rPr lang="en-US" sz="2999" spc="-29">
                <a:solidFill>
                  <a:srgbClr val="FFFFFF"/>
                </a:solidFill>
                <a:latin typeface="Libre Baskerville"/>
                <a:ea typeface="Libre Baskerville"/>
                <a:cs typeface="Libre Baskerville"/>
                <a:sym typeface="Libre Baskerville"/>
              </a:rPr>
              <a:t>Philippine political cartoons gained full expression during the American era.</a:t>
            </a:r>
          </a:p>
          <a:p>
            <a:pPr algn="just">
              <a:lnSpc>
                <a:spcPts val="3599"/>
              </a:lnSpc>
            </a:pPr>
          </a:p>
          <a:p>
            <a:pPr algn="just" marL="647695" indent="-323848" lvl="1">
              <a:lnSpc>
                <a:spcPts val="3599"/>
              </a:lnSpc>
              <a:buFont typeface="Arial"/>
              <a:buChar char="•"/>
            </a:pPr>
            <a:r>
              <a:rPr lang="en-US" sz="2999" spc="-29">
                <a:solidFill>
                  <a:srgbClr val="FFFFFF"/>
                </a:solidFill>
                <a:latin typeface="Libre Baskerville"/>
                <a:ea typeface="Libre Baskerville"/>
                <a:cs typeface="Libre Baskerville"/>
                <a:sym typeface="Libre Baskerville"/>
              </a:rPr>
              <a:t>The scandals, struggles and social changes of the American colonial period gain an immediacy in these graphic images that eludes even the most eloquent historical prose.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6C5336"/>
        </a:solidFill>
      </p:bgPr>
    </p:bg>
    <p:spTree>
      <p:nvGrpSpPr>
        <p:cNvPr id="1" name=""/>
        <p:cNvGrpSpPr/>
        <p:nvPr/>
      </p:nvGrpSpPr>
      <p:grpSpPr>
        <a:xfrm>
          <a:off x="0" y="0"/>
          <a:ext cx="0" cy="0"/>
          <a:chOff x="0" y="0"/>
          <a:chExt cx="0" cy="0"/>
        </a:xfrm>
      </p:grpSpPr>
      <p:sp>
        <p:nvSpPr>
          <p:cNvPr name="Freeform 2" id="2"/>
          <p:cNvSpPr/>
          <p:nvPr/>
        </p:nvSpPr>
        <p:spPr>
          <a:xfrm flipH="false" flipV="false" rot="0">
            <a:off x="731520" y="605485"/>
            <a:ext cx="8290560" cy="6104231"/>
          </a:xfrm>
          <a:custGeom>
            <a:avLst/>
            <a:gdLst/>
            <a:ahLst/>
            <a:cxnLst/>
            <a:rect r="r" b="b" t="t" l="l"/>
            <a:pathLst>
              <a:path h="6104231" w="8290560">
                <a:moveTo>
                  <a:pt x="0" y="0"/>
                </a:moveTo>
                <a:lnTo>
                  <a:pt x="8290560" y="0"/>
                </a:lnTo>
                <a:lnTo>
                  <a:pt x="8290560" y="6104230"/>
                </a:lnTo>
                <a:lnTo>
                  <a:pt x="0" y="6104230"/>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6C5336"/>
        </a:solidFill>
      </p:bgPr>
    </p:bg>
    <p:spTree>
      <p:nvGrpSpPr>
        <p:cNvPr id="1" name=""/>
        <p:cNvGrpSpPr/>
        <p:nvPr/>
      </p:nvGrpSpPr>
      <p:grpSpPr>
        <a:xfrm>
          <a:off x="0" y="0"/>
          <a:ext cx="0" cy="0"/>
          <a:chOff x="0" y="0"/>
          <a:chExt cx="0" cy="0"/>
        </a:xfrm>
      </p:grpSpPr>
      <p:sp>
        <p:nvSpPr>
          <p:cNvPr name="Freeform 2" id="2"/>
          <p:cNvSpPr/>
          <p:nvPr/>
        </p:nvSpPr>
        <p:spPr>
          <a:xfrm flipH="false" flipV="false" rot="0">
            <a:off x="731520" y="1011677"/>
            <a:ext cx="8290560" cy="5291847"/>
          </a:xfrm>
          <a:custGeom>
            <a:avLst/>
            <a:gdLst/>
            <a:ahLst/>
            <a:cxnLst/>
            <a:rect r="r" b="b" t="t" l="l"/>
            <a:pathLst>
              <a:path h="5291847" w="8290560">
                <a:moveTo>
                  <a:pt x="0" y="0"/>
                </a:moveTo>
                <a:lnTo>
                  <a:pt x="8290560" y="0"/>
                </a:lnTo>
                <a:lnTo>
                  <a:pt x="8290560" y="5291846"/>
                </a:lnTo>
                <a:lnTo>
                  <a:pt x="0" y="5291846"/>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6C5336"/>
        </a:solidFill>
      </p:bgPr>
    </p:bg>
    <p:spTree>
      <p:nvGrpSpPr>
        <p:cNvPr id="1" name=""/>
        <p:cNvGrpSpPr/>
        <p:nvPr/>
      </p:nvGrpSpPr>
      <p:grpSpPr>
        <a:xfrm>
          <a:off x="0" y="0"/>
          <a:ext cx="0" cy="0"/>
          <a:chOff x="0" y="0"/>
          <a:chExt cx="0" cy="0"/>
        </a:xfrm>
      </p:grpSpPr>
      <p:sp>
        <p:nvSpPr>
          <p:cNvPr name="Freeform 2" id="2"/>
          <p:cNvSpPr/>
          <p:nvPr/>
        </p:nvSpPr>
        <p:spPr>
          <a:xfrm flipH="false" flipV="false" rot="0">
            <a:off x="405596" y="-138430"/>
            <a:ext cx="9550644" cy="7592060"/>
          </a:xfrm>
          <a:custGeom>
            <a:avLst/>
            <a:gdLst/>
            <a:ahLst/>
            <a:cxnLst/>
            <a:rect r="r" b="b" t="t" l="l"/>
            <a:pathLst>
              <a:path h="7592060" w="9550644">
                <a:moveTo>
                  <a:pt x="0" y="0"/>
                </a:moveTo>
                <a:lnTo>
                  <a:pt x="9550645" y="0"/>
                </a:lnTo>
                <a:lnTo>
                  <a:pt x="9550645" y="7592060"/>
                </a:lnTo>
                <a:lnTo>
                  <a:pt x="0" y="7592060"/>
                </a:lnTo>
                <a:lnTo>
                  <a:pt x="0" y="0"/>
                </a:lnTo>
                <a:close/>
              </a:path>
            </a:pathLst>
          </a:custGeom>
          <a:blipFill>
            <a:blip r:embed="rId2">
              <a:alphaModFix amt="40000"/>
            </a:blip>
            <a:stretch>
              <a:fillRect l="-9656" t="0" r="-9656" b="0"/>
            </a:stretch>
          </a:blipFill>
        </p:spPr>
      </p:sp>
      <p:sp>
        <p:nvSpPr>
          <p:cNvPr name="TextBox 3" id="3"/>
          <p:cNvSpPr txBox="true"/>
          <p:nvPr/>
        </p:nvSpPr>
        <p:spPr>
          <a:xfrm rot="0">
            <a:off x="405596" y="2009968"/>
            <a:ext cx="9115989" cy="4886324"/>
          </a:xfrm>
          <a:prstGeom prst="rect">
            <a:avLst/>
          </a:prstGeom>
        </p:spPr>
        <p:txBody>
          <a:bodyPr anchor="t" rtlCol="false" tIns="0" lIns="0" bIns="0" rIns="0">
            <a:spAutoFit/>
          </a:bodyPr>
          <a:lstStyle/>
          <a:p>
            <a:pPr algn="just">
              <a:lnSpc>
                <a:spcPts val="3900"/>
              </a:lnSpc>
            </a:pPr>
            <a:r>
              <a:rPr lang="en-US" sz="2600">
                <a:solidFill>
                  <a:srgbClr val="EFEBE0"/>
                </a:solidFill>
                <a:latin typeface="Libre Baskerville"/>
                <a:ea typeface="Libre Baskerville"/>
                <a:cs typeface="Libre Baskerville"/>
                <a:sym typeface="Libre Baskerville"/>
              </a:rPr>
              <a:t>At the end of this module, students should be able to:</a:t>
            </a:r>
          </a:p>
          <a:p>
            <a:pPr algn="just">
              <a:lnSpc>
                <a:spcPts val="4350"/>
              </a:lnSpc>
            </a:pPr>
          </a:p>
          <a:p>
            <a:pPr algn="just">
              <a:lnSpc>
                <a:spcPts val="4350"/>
              </a:lnSpc>
            </a:pPr>
            <a:r>
              <a:rPr lang="en-US" sz="2900">
                <a:solidFill>
                  <a:srgbClr val="EFEBE0"/>
                </a:solidFill>
                <a:latin typeface="Libre Baskerville"/>
                <a:ea typeface="Libre Baskerville"/>
                <a:cs typeface="Libre Baskerville"/>
                <a:sym typeface="Libre Baskerville"/>
              </a:rPr>
              <a:t>1. To determine the contribution of different kinds of primary sources in understanding</a:t>
            </a:r>
          </a:p>
          <a:p>
            <a:pPr algn="just">
              <a:lnSpc>
                <a:spcPts val="4350"/>
              </a:lnSpc>
            </a:pPr>
            <a:r>
              <a:rPr lang="en-US" sz="2900">
                <a:solidFill>
                  <a:srgbClr val="EFEBE0"/>
                </a:solidFill>
                <a:latin typeface="Libre Baskerville"/>
                <a:ea typeface="Libre Baskerville"/>
                <a:cs typeface="Libre Baskerville"/>
                <a:sym typeface="Libre Baskerville"/>
              </a:rPr>
              <a:t>Philippine history.</a:t>
            </a:r>
          </a:p>
          <a:p>
            <a:pPr algn="just">
              <a:lnSpc>
                <a:spcPts val="4350"/>
              </a:lnSpc>
            </a:pPr>
            <a:r>
              <a:rPr lang="en-US" sz="2900">
                <a:solidFill>
                  <a:srgbClr val="EFEBE0"/>
                </a:solidFill>
                <a:latin typeface="Libre Baskerville"/>
                <a:ea typeface="Libre Baskerville"/>
                <a:cs typeface="Libre Baskerville"/>
                <a:sym typeface="Libre Baskerville"/>
              </a:rPr>
              <a:t>2. To analyze the content and context of different kinds of primary sources.</a:t>
            </a:r>
          </a:p>
          <a:p>
            <a:pPr algn="just">
              <a:lnSpc>
                <a:spcPts val="4350"/>
              </a:lnSpc>
            </a:pPr>
            <a:r>
              <a:rPr lang="en-US" sz="2900">
                <a:solidFill>
                  <a:srgbClr val="EFEBE0"/>
                </a:solidFill>
                <a:latin typeface="Libre Baskerville"/>
                <a:ea typeface="Libre Baskerville"/>
                <a:cs typeface="Libre Baskerville"/>
                <a:sym typeface="Libre Baskerville"/>
              </a:rPr>
              <a:t>3. To develop critical and analytical skills with exposure to primary sources.</a:t>
            </a:r>
          </a:p>
        </p:txBody>
      </p:sp>
      <p:grpSp>
        <p:nvGrpSpPr>
          <p:cNvPr name="Group 4" id="4"/>
          <p:cNvGrpSpPr/>
          <p:nvPr/>
        </p:nvGrpSpPr>
        <p:grpSpPr>
          <a:xfrm rot="0">
            <a:off x="-1605863" y="941105"/>
            <a:ext cx="10189921" cy="973614"/>
            <a:chOff x="0" y="0"/>
            <a:chExt cx="13586561" cy="1298152"/>
          </a:xfrm>
        </p:grpSpPr>
        <p:sp>
          <p:nvSpPr>
            <p:cNvPr name="TextBox 5" id="5"/>
            <p:cNvSpPr txBox="true"/>
            <p:nvPr/>
          </p:nvSpPr>
          <p:spPr>
            <a:xfrm rot="0">
              <a:off x="3075881" y="0"/>
              <a:ext cx="10510680" cy="847725"/>
            </a:xfrm>
            <a:prstGeom prst="rect">
              <a:avLst/>
            </a:prstGeom>
          </p:spPr>
          <p:txBody>
            <a:bodyPr anchor="t" rtlCol="false" tIns="0" lIns="0" bIns="0" rIns="0">
              <a:spAutoFit/>
            </a:bodyPr>
            <a:lstStyle/>
            <a:p>
              <a:pPr algn="l">
                <a:lnSpc>
                  <a:spcPts val="5039"/>
                </a:lnSpc>
              </a:pPr>
              <a:r>
                <a:rPr lang="en-US" sz="4199" spc="83">
                  <a:solidFill>
                    <a:srgbClr val="EFEBE0"/>
                  </a:solidFill>
                  <a:latin typeface="Libre Baskerville Italics"/>
                  <a:ea typeface="Libre Baskerville Italics"/>
                  <a:cs typeface="Libre Baskerville Italics"/>
                  <a:sym typeface="Libre Baskerville Italics"/>
                </a:rPr>
                <a:t>LEARNING OBJECTIVES</a:t>
              </a:r>
            </a:p>
          </p:txBody>
        </p:sp>
        <p:sp>
          <p:nvSpPr>
            <p:cNvPr name="AutoShape 6" id="6"/>
            <p:cNvSpPr/>
            <p:nvPr/>
          </p:nvSpPr>
          <p:spPr>
            <a:xfrm rot="0">
              <a:off x="0" y="1243965"/>
              <a:ext cx="6151763" cy="54187"/>
            </a:xfrm>
            <a:prstGeom prst="rect">
              <a:avLst/>
            </a:prstGeom>
            <a:solidFill>
              <a:srgbClr val="EFEBE0"/>
            </a:solidFill>
          </p:spPr>
        </p:sp>
      </p:grpSp>
      <p:sp>
        <p:nvSpPr>
          <p:cNvPr name="AutoShape 7" id="7"/>
          <p:cNvSpPr/>
          <p:nvPr/>
        </p:nvSpPr>
        <p:spPr>
          <a:xfrm rot="0">
            <a:off x="8330641" y="731520"/>
            <a:ext cx="1739900" cy="40640"/>
          </a:xfrm>
          <a:prstGeom prst="rect">
            <a:avLst/>
          </a:prstGeom>
          <a:solidFill>
            <a:srgbClr val="EFEBE0"/>
          </a:solid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6C5336"/>
        </a:solidFill>
      </p:bgPr>
    </p:bg>
    <p:spTree>
      <p:nvGrpSpPr>
        <p:cNvPr id="1" name=""/>
        <p:cNvGrpSpPr/>
        <p:nvPr/>
      </p:nvGrpSpPr>
      <p:grpSpPr>
        <a:xfrm>
          <a:off x="0" y="0"/>
          <a:ext cx="0" cy="0"/>
          <a:chOff x="0" y="0"/>
          <a:chExt cx="0" cy="0"/>
        </a:xfrm>
      </p:grpSpPr>
      <p:sp>
        <p:nvSpPr>
          <p:cNvPr name="Freeform 2" id="2"/>
          <p:cNvSpPr/>
          <p:nvPr/>
        </p:nvSpPr>
        <p:spPr>
          <a:xfrm flipH="false" flipV="false" rot="0">
            <a:off x="731520" y="1008580"/>
            <a:ext cx="8290560" cy="5298040"/>
          </a:xfrm>
          <a:custGeom>
            <a:avLst/>
            <a:gdLst/>
            <a:ahLst/>
            <a:cxnLst/>
            <a:rect r="r" b="b" t="t" l="l"/>
            <a:pathLst>
              <a:path h="5298040" w="8290560">
                <a:moveTo>
                  <a:pt x="0" y="0"/>
                </a:moveTo>
                <a:lnTo>
                  <a:pt x="8290560" y="0"/>
                </a:lnTo>
                <a:lnTo>
                  <a:pt x="8290560" y="5298040"/>
                </a:lnTo>
                <a:lnTo>
                  <a:pt x="0" y="5298040"/>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6C5336"/>
        </a:solidFill>
      </p:bgPr>
    </p:bg>
    <p:spTree>
      <p:nvGrpSpPr>
        <p:cNvPr id="1" name=""/>
        <p:cNvGrpSpPr/>
        <p:nvPr/>
      </p:nvGrpSpPr>
      <p:grpSpPr>
        <a:xfrm>
          <a:off x="0" y="0"/>
          <a:ext cx="0" cy="0"/>
          <a:chOff x="0" y="0"/>
          <a:chExt cx="0" cy="0"/>
        </a:xfrm>
      </p:grpSpPr>
      <p:sp>
        <p:nvSpPr>
          <p:cNvPr name="Freeform 2" id="2"/>
          <p:cNvSpPr/>
          <p:nvPr/>
        </p:nvSpPr>
        <p:spPr>
          <a:xfrm flipH="false" flipV="false" rot="0">
            <a:off x="731520" y="1281647"/>
            <a:ext cx="8290560" cy="4751906"/>
          </a:xfrm>
          <a:custGeom>
            <a:avLst/>
            <a:gdLst/>
            <a:ahLst/>
            <a:cxnLst/>
            <a:rect r="r" b="b" t="t" l="l"/>
            <a:pathLst>
              <a:path h="4751906" w="8290560">
                <a:moveTo>
                  <a:pt x="0" y="0"/>
                </a:moveTo>
                <a:lnTo>
                  <a:pt x="8290560" y="0"/>
                </a:lnTo>
                <a:lnTo>
                  <a:pt x="8290560" y="4751906"/>
                </a:lnTo>
                <a:lnTo>
                  <a:pt x="0" y="4751906"/>
                </a:lnTo>
                <a:lnTo>
                  <a:pt x="0" y="0"/>
                </a:lnTo>
                <a:close/>
              </a:path>
            </a:pathLst>
          </a:custGeom>
          <a:blipFill>
            <a:blip r:embed="rId2"/>
            <a:stretch>
              <a:fillRect l="-13708" t="-15372" r="-16795" b="-12701"/>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6C5336"/>
        </a:solidFill>
      </p:bgPr>
    </p:bg>
    <p:spTree>
      <p:nvGrpSpPr>
        <p:cNvPr id="1" name=""/>
        <p:cNvGrpSpPr/>
        <p:nvPr/>
      </p:nvGrpSpPr>
      <p:grpSpPr>
        <a:xfrm>
          <a:off x="0" y="0"/>
          <a:ext cx="0" cy="0"/>
          <a:chOff x="0" y="0"/>
          <a:chExt cx="0" cy="0"/>
        </a:xfrm>
      </p:grpSpPr>
      <p:grpSp>
        <p:nvGrpSpPr>
          <p:cNvPr name="Group 2" id="2"/>
          <p:cNvGrpSpPr/>
          <p:nvPr/>
        </p:nvGrpSpPr>
        <p:grpSpPr>
          <a:xfrm rot="0">
            <a:off x="-1353680" y="1058644"/>
            <a:ext cx="10189921" cy="2252345"/>
            <a:chOff x="0" y="0"/>
            <a:chExt cx="13586561" cy="3003127"/>
          </a:xfrm>
        </p:grpSpPr>
        <p:sp>
          <p:nvSpPr>
            <p:cNvPr name="TextBox 3" id="3"/>
            <p:cNvSpPr txBox="true"/>
            <p:nvPr/>
          </p:nvSpPr>
          <p:spPr>
            <a:xfrm rot="0">
              <a:off x="3075881" y="0"/>
              <a:ext cx="10510680" cy="2552700"/>
            </a:xfrm>
            <a:prstGeom prst="rect">
              <a:avLst/>
            </a:prstGeom>
          </p:spPr>
          <p:txBody>
            <a:bodyPr anchor="t" rtlCol="false" tIns="0" lIns="0" bIns="0" rIns="0">
              <a:spAutoFit/>
            </a:bodyPr>
            <a:lstStyle/>
            <a:p>
              <a:pPr algn="l">
                <a:lnSpc>
                  <a:spcPts val="5040"/>
                </a:lnSpc>
              </a:pPr>
              <a:r>
                <a:rPr lang="en-US" sz="4200" spc="84">
                  <a:solidFill>
                    <a:srgbClr val="EFEBE0"/>
                  </a:solidFill>
                  <a:latin typeface="Libre Baskerville Italics"/>
                  <a:ea typeface="Libre Baskerville Italics"/>
                  <a:cs typeface="Libre Baskerville Italics"/>
                  <a:sym typeface="Libre Baskerville Italics"/>
                </a:rPr>
                <a:t>Revisiting Corazon Aquino’s Speech Before the U.S. Congress</a:t>
              </a:r>
            </a:p>
          </p:txBody>
        </p:sp>
        <p:sp>
          <p:nvSpPr>
            <p:cNvPr name="AutoShape 4" id="4"/>
            <p:cNvSpPr/>
            <p:nvPr/>
          </p:nvSpPr>
          <p:spPr>
            <a:xfrm rot="0">
              <a:off x="0" y="2948940"/>
              <a:ext cx="6151763" cy="54187"/>
            </a:xfrm>
            <a:prstGeom prst="rect">
              <a:avLst/>
            </a:prstGeom>
            <a:solidFill>
              <a:srgbClr val="EFEBE0"/>
            </a:solidFill>
          </p:spPr>
        </p:sp>
      </p:grpSp>
      <p:sp>
        <p:nvSpPr>
          <p:cNvPr name="AutoShape 5" id="5"/>
          <p:cNvSpPr/>
          <p:nvPr/>
        </p:nvSpPr>
        <p:spPr>
          <a:xfrm rot="0">
            <a:off x="8330641" y="731520"/>
            <a:ext cx="1739900" cy="40640"/>
          </a:xfrm>
          <a:prstGeom prst="rect">
            <a:avLst/>
          </a:prstGeom>
          <a:solidFill>
            <a:srgbClr val="EFEBE0"/>
          </a:solidFill>
        </p:spPr>
      </p:sp>
      <p:sp>
        <p:nvSpPr>
          <p:cNvPr name="Freeform 6" id="6"/>
          <p:cNvSpPr/>
          <p:nvPr/>
        </p:nvSpPr>
        <p:spPr>
          <a:xfrm flipH="false" flipV="false" rot="0">
            <a:off x="3320215" y="3597473"/>
            <a:ext cx="3113170" cy="4010525"/>
          </a:xfrm>
          <a:custGeom>
            <a:avLst/>
            <a:gdLst/>
            <a:ahLst/>
            <a:cxnLst/>
            <a:rect r="r" b="b" t="t" l="l"/>
            <a:pathLst>
              <a:path h="4010525" w="3113170">
                <a:moveTo>
                  <a:pt x="0" y="0"/>
                </a:moveTo>
                <a:lnTo>
                  <a:pt x="3113170" y="0"/>
                </a:lnTo>
                <a:lnTo>
                  <a:pt x="3113170" y="4010525"/>
                </a:lnTo>
                <a:lnTo>
                  <a:pt x="0" y="401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640804" y="3657600"/>
            <a:ext cx="3379673" cy="3890271"/>
          </a:xfrm>
          <a:custGeom>
            <a:avLst/>
            <a:gdLst/>
            <a:ahLst/>
            <a:cxnLst/>
            <a:rect r="r" b="b" t="t" l="l"/>
            <a:pathLst>
              <a:path h="3890271" w="3379673">
                <a:moveTo>
                  <a:pt x="0" y="0"/>
                </a:moveTo>
                <a:lnTo>
                  <a:pt x="3379673" y="0"/>
                </a:lnTo>
                <a:lnTo>
                  <a:pt x="3379673" y="3890271"/>
                </a:lnTo>
                <a:lnTo>
                  <a:pt x="0" y="38902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2050" y="3657600"/>
            <a:ext cx="3411351" cy="4147540"/>
          </a:xfrm>
          <a:custGeom>
            <a:avLst/>
            <a:gdLst/>
            <a:ahLst/>
            <a:cxnLst/>
            <a:rect r="r" b="b" t="t" l="l"/>
            <a:pathLst>
              <a:path h="4147540" w="3411351">
                <a:moveTo>
                  <a:pt x="0" y="0"/>
                </a:moveTo>
                <a:lnTo>
                  <a:pt x="3411352" y="0"/>
                </a:lnTo>
                <a:lnTo>
                  <a:pt x="3411352" y="4147540"/>
                </a:lnTo>
                <a:lnTo>
                  <a:pt x="0" y="41475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p:cSld>
    <p:bg>
      <p:bgPr>
        <a:solidFill>
          <a:srgbClr val="EFEBE0"/>
        </a:solidFill>
      </p:bgPr>
    </p:bg>
    <p:spTree>
      <p:nvGrpSpPr>
        <p:cNvPr id="1" name=""/>
        <p:cNvGrpSpPr/>
        <p:nvPr/>
      </p:nvGrpSpPr>
      <p:grpSpPr>
        <a:xfrm>
          <a:off x="0" y="0"/>
          <a:ext cx="0" cy="0"/>
          <a:chOff x="0" y="0"/>
          <a:chExt cx="0" cy="0"/>
        </a:xfrm>
      </p:grpSpPr>
      <p:sp>
        <p:nvSpPr>
          <p:cNvPr name="AutoShape 2" id="2"/>
          <p:cNvSpPr/>
          <p:nvPr/>
        </p:nvSpPr>
        <p:spPr>
          <a:xfrm rot="0">
            <a:off x="-101600" y="-174878"/>
            <a:ext cx="9956800" cy="3280289"/>
          </a:xfrm>
          <a:prstGeom prst="rect">
            <a:avLst/>
          </a:prstGeom>
          <a:solidFill>
            <a:srgbClr val="6C5336"/>
          </a:solidFill>
        </p:spPr>
      </p:sp>
      <p:grpSp>
        <p:nvGrpSpPr>
          <p:cNvPr name="Group 3" id="3"/>
          <p:cNvGrpSpPr/>
          <p:nvPr/>
        </p:nvGrpSpPr>
        <p:grpSpPr>
          <a:xfrm rot="0">
            <a:off x="-255953" y="643045"/>
            <a:ext cx="8109925" cy="899954"/>
            <a:chOff x="0" y="0"/>
            <a:chExt cx="10813233" cy="1199938"/>
          </a:xfrm>
        </p:grpSpPr>
        <p:sp>
          <p:nvSpPr>
            <p:cNvPr name="TextBox 4" id="4"/>
            <p:cNvSpPr txBox="true"/>
            <p:nvPr/>
          </p:nvSpPr>
          <p:spPr>
            <a:xfrm rot="0">
              <a:off x="1290766" y="0"/>
              <a:ext cx="9522467" cy="847725"/>
            </a:xfrm>
            <a:prstGeom prst="rect">
              <a:avLst/>
            </a:prstGeom>
          </p:spPr>
          <p:txBody>
            <a:bodyPr anchor="t" rtlCol="false" tIns="0" lIns="0" bIns="0" rIns="0">
              <a:spAutoFit/>
            </a:bodyPr>
            <a:lstStyle/>
            <a:p>
              <a:pPr algn="l">
                <a:lnSpc>
                  <a:spcPts val="5040"/>
                </a:lnSpc>
              </a:pPr>
              <a:r>
                <a:rPr lang="en-US" sz="4200" spc="84">
                  <a:solidFill>
                    <a:srgbClr val="EFEBE0"/>
                  </a:solidFill>
                  <a:latin typeface="Libre Baskerville Italics"/>
                  <a:ea typeface="Libre Baskerville Italics"/>
                  <a:cs typeface="Libre Baskerville Italics"/>
                  <a:sym typeface="Libre Baskerville Italics"/>
                </a:rPr>
                <a:t>ASSIGNMENT:</a:t>
              </a:r>
            </a:p>
          </p:txBody>
        </p:sp>
        <p:sp>
          <p:nvSpPr>
            <p:cNvPr name="AutoShape 5" id="5"/>
            <p:cNvSpPr/>
            <p:nvPr/>
          </p:nvSpPr>
          <p:spPr>
            <a:xfrm rot="0">
              <a:off x="0" y="1145752"/>
              <a:ext cx="2573867" cy="54187"/>
            </a:xfrm>
            <a:prstGeom prst="rect">
              <a:avLst/>
            </a:prstGeom>
            <a:solidFill>
              <a:srgbClr val="EFEBE0"/>
            </a:solidFill>
          </p:spPr>
        </p:sp>
      </p:grpSp>
      <p:sp>
        <p:nvSpPr>
          <p:cNvPr name="AutoShape 6" id="6"/>
          <p:cNvSpPr/>
          <p:nvPr/>
        </p:nvSpPr>
        <p:spPr>
          <a:xfrm rot="0">
            <a:off x="8585200" y="6543040"/>
            <a:ext cx="1270000" cy="40640"/>
          </a:xfrm>
          <a:prstGeom prst="rect">
            <a:avLst/>
          </a:prstGeom>
          <a:solidFill>
            <a:srgbClr val="1D1B1E"/>
          </a:solidFill>
        </p:spPr>
      </p:sp>
      <p:grpSp>
        <p:nvGrpSpPr>
          <p:cNvPr name="Group 7" id="7"/>
          <p:cNvGrpSpPr/>
          <p:nvPr/>
        </p:nvGrpSpPr>
        <p:grpSpPr>
          <a:xfrm rot="0">
            <a:off x="1211561" y="3866880"/>
            <a:ext cx="7330479" cy="1586359"/>
            <a:chOff x="0" y="0"/>
            <a:chExt cx="2714992" cy="587540"/>
          </a:xfrm>
        </p:grpSpPr>
        <p:sp>
          <p:nvSpPr>
            <p:cNvPr name="Freeform 8" id="8"/>
            <p:cNvSpPr/>
            <p:nvPr/>
          </p:nvSpPr>
          <p:spPr>
            <a:xfrm flipH="false" flipV="false" rot="0">
              <a:off x="0" y="0"/>
              <a:ext cx="2714992" cy="587540"/>
            </a:xfrm>
            <a:custGeom>
              <a:avLst/>
              <a:gdLst/>
              <a:ahLst/>
              <a:cxnLst/>
              <a:rect r="r" b="b" t="t" l="l"/>
              <a:pathLst>
                <a:path h="587540" w="2714992">
                  <a:moveTo>
                    <a:pt x="0" y="0"/>
                  </a:moveTo>
                  <a:lnTo>
                    <a:pt x="2714992" y="0"/>
                  </a:lnTo>
                  <a:lnTo>
                    <a:pt x="2714992" y="587540"/>
                  </a:lnTo>
                  <a:lnTo>
                    <a:pt x="0" y="587540"/>
                  </a:lnTo>
                  <a:close/>
                </a:path>
              </a:pathLst>
            </a:custGeom>
            <a:solidFill>
              <a:srgbClr val="DBDBDB"/>
            </a:solidFill>
          </p:spPr>
        </p:sp>
        <p:sp>
          <p:nvSpPr>
            <p:cNvPr name="TextBox 9" id="9"/>
            <p:cNvSpPr txBox="true"/>
            <p:nvPr/>
          </p:nvSpPr>
          <p:spPr>
            <a:xfrm>
              <a:off x="0" y="-57150"/>
              <a:ext cx="2714992" cy="644690"/>
            </a:xfrm>
            <a:prstGeom prst="rect">
              <a:avLst/>
            </a:prstGeom>
          </p:spPr>
          <p:txBody>
            <a:bodyPr anchor="ctr" rtlCol="false" tIns="50800" lIns="50800" bIns="50800" rIns="50800"/>
            <a:lstStyle/>
            <a:p>
              <a:pPr algn="ctr">
                <a:lnSpc>
                  <a:spcPts val="2700"/>
                </a:lnSpc>
              </a:pPr>
            </a:p>
          </p:txBody>
        </p:sp>
      </p:grpSp>
      <p:sp>
        <p:nvSpPr>
          <p:cNvPr name="TextBox 10" id="10"/>
          <p:cNvSpPr txBox="true"/>
          <p:nvPr/>
        </p:nvSpPr>
        <p:spPr>
          <a:xfrm rot="0">
            <a:off x="980112" y="1621793"/>
            <a:ext cx="7793375" cy="1255395"/>
          </a:xfrm>
          <a:prstGeom prst="rect">
            <a:avLst/>
          </a:prstGeom>
        </p:spPr>
        <p:txBody>
          <a:bodyPr anchor="t" rtlCol="false" tIns="0" lIns="0" bIns="0" rIns="0">
            <a:spAutoFit/>
          </a:bodyPr>
          <a:lstStyle/>
          <a:p>
            <a:pPr algn="ctr">
              <a:lnSpc>
                <a:spcPts val="3449"/>
              </a:lnSpc>
              <a:spcBef>
                <a:spcPct val="0"/>
              </a:spcBef>
            </a:pPr>
            <a:r>
              <a:rPr lang="en-US" sz="2299">
                <a:solidFill>
                  <a:srgbClr val="EFEBE0"/>
                </a:solidFill>
                <a:latin typeface="Libre Baskerville"/>
                <a:ea typeface="Libre Baskerville"/>
                <a:cs typeface="Libre Baskerville"/>
                <a:sym typeface="Libre Baskerville"/>
              </a:rPr>
              <a:t>Make your own caricature conveying your editorial commentary to our politics / politicians / economics / current events.</a:t>
            </a:r>
          </a:p>
        </p:txBody>
      </p:sp>
      <p:sp>
        <p:nvSpPr>
          <p:cNvPr name="TextBox 11" id="11"/>
          <p:cNvSpPr txBox="true"/>
          <p:nvPr/>
        </p:nvSpPr>
        <p:spPr>
          <a:xfrm rot="0">
            <a:off x="251202" y="3191136"/>
            <a:ext cx="8770878" cy="313794"/>
          </a:xfrm>
          <a:prstGeom prst="rect">
            <a:avLst/>
          </a:prstGeom>
        </p:spPr>
        <p:txBody>
          <a:bodyPr anchor="t" rtlCol="false" tIns="0" lIns="0" bIns="0" rIns="0">
            <a:spAutoFit/>
          </a:bodyPr>
          <a:lstStyle/>
          <a:p>
            <a:pPr algn="l">
              <a:lnSpc>
                <a:spcPts val="2645"/>
              </a:lnSpc>
              <a:spcBef>
                <a:spcPct val="0"/>
              </a:spcBef>
            </a:pPr>
            <a:r>
              <a:rPr lang="en-US" sz="1763">
                <a:solidFill>
                  <a:srgbClr val="000000"/>
                </a:solidFill>
                <a:latin typeface="Libre Baskerville"/>
                <a:ea typeface="Libre Baskerville"/>
                <a:cs typeface="Libre Baskerville"/>
                <a:sym typeface="Libre Baskerville"/>
              </a:rPr>
              <a:t>NAME:                                            COURSE:                                                 DATE:</a:t>
            </a:r>
          </a:p>
        </p:txBody>
      </p:sp>
      <p:sp>
        <p:nvSpPr>
          <p:cNvPr name="TextBox 12" id="12"/>
          <p:cNvSpPr txBox="true"/>
          <p:nvPr/>
        </p:nvSpPr>
        <p:spPr>
          <a:xfrm rot="0">
            <a:off x="1211561" y="4280965"/>
            <a:ext cx="7330479" cy="628652"/>
          </a:xfrm>
          <a:prstGeom prst="rect">
            <a:avLst/>
          </a:prstGeom>
        </p:spPr>
        <p:txBody>
          <a:bodyPr anchor="t" rtlCol="false" tIns="0" lIns="0" bIns="0" rIns="0">
            <a:spAutoFit/>
          </a:bodyPr>
          <a:lstStyle/>
          <a:p>
            <a:pPr algn="ctr">
              <a:lnSpc>
                <a:spcPts val="5249"/>
              </a:lnSpc>
              <a:spcBef>
                <a:spcPct val="0"/>
              </a:spcBef>
            </a:pPr>
            <a:r>
              <a:rPr lang="en-US" sz="3499">
                <a:solidFill>
                  <a:srgbClr val="000000"/>
                </a:solidFill>
                <a:latin typeface="Libre Baskerville"/>
                <a:ea typeface="Libre Baskerville"/>
                <a:cs typeface="Libre Baskerville"/>
                <a:sym typeface="Libre Baskerville"/>
              </a:rPr>
              <a:t>CARICATURE</a:t>
            </a:r>
          </a:p>
        </p:txBody>
      </p:sp>
      <p:sp>
        <p:nvSpPr>
          <p:cNvPr name="TextBox 13" id="13"/>
          <p:cNvSpPr txBox="true"/>
          <p:nvPr/>
        </p:nvSpPr>
        <p:spPr>
          <a:xfrm rot="0">
            <a:off x="1254721" y="6110464"/>
            <a:ext cx="7330479" cy="628652"/>
          </a:xfrm>
          <a:prstGeom prst="rect">
            <a:avLst/>
          </a:prstGeom>
        </p:spPr>
        <p:txBody>
          <a:bodyPr anchor="t" rtlCol="false" tIns="0" lIns="0" bIns="0" rIns="0">
            <a:spAutoFit/>
          </a:bodyPr>
          <a:lstStyle/>
          <a:p>
            <a:pPr algn="ctr">
              <a:lnSpc>
                <a:spcPts val="5249"/>
              </a:lnSpc>
              <a:spcBef>
                <a:spcPct val="0"/>
              </a:spcBef>
            </a:pPr>
            <a:r>
              <a:rPr lang="en-US" sz="3499">
                <a:solidFill>
                  <a:srgbClr val="000000"/>
                </a:solidFill>
                <a:latin typeface="Libre Baskerville"/>
                <a:ea typeface="Libre Baskerville"/>
                <a:cs typeface="Libre Baskerville"/>
                <a:sym typeface="Libre Baskerville"/>
              </a:rPr>
              <a:t>ANALYSIS/EXPLANATION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D1B1E"/>
        </a:solidFill>
      </p:bgPr>
    </p:bg>
    <p:spTree>
      <p:nvGrpSpPr>
        <p:cNvPr id="1" name=""/>
        <p:cNvGrpSpPr/>
        <p:nvPr/>
      </p:nvGrpSpPr>
      <p:grpSpPr>
        <a:xfrm>
          <a:off x="0" y="0"/>
          <a:ext cx="0" cy="0"/>
          <a:chOff x="0" y="0"/>
          <a:chExt cx="0" cy="0"/>
        </a:xfrm>
      </p:grpSpPr>
      <p:sp>
        <p:nvSpPr>
          <p:cNvPr name="Freeform 2" id="2"/>
          <p:cNvSpPr/>
          <p:nvPr/>
        </p:nvSpPr>
        <p:spPr>
          <a:xfrm flipH="false" flipV="false" rot="0">
            <a:off x="-165100" y="-144780"/>
            <a:ext cx="9550644" cy="7604760"/>
          </a:xfrm>
          <a:custGeom>
            <a:avLst/>
            <a:gdLst/>
            <a:ahLst/>
            <a:cxnLst/>
            <a:rect r="r" b="b" t="t" l="l"/>
            <a:pathLst>
              <a:path h="7604760" w="9550644">
                <a:moveTo>
                  <a:pt x="0" y="0"/>
                </a:moveTo>
                <a:lnTo>
                  <a:pt x="9550644" y="0"/>
                </a:lnTo>
                <a:lnTo>
                  <a:pt x="9550644" y="7604760"/>
                </a:lnTo>
                <a:lnTo>
                  <a:pt x="0" y="7604760"/>
                </a:lnTo>
                <a:lnTo>
                  <a:pt x="0" y="0"/>
                </a:lnTo>
                <a:close/>
              </a:path>
            </a:pathLst>
          </a:custGeom>
          <a:blipFill>
            <a:blip r:embed="rId2">
              <a:alphaModFix amt="40000"/>
            </a:blip>
            <a:stretch>
              <a:fillRect l="-2385" t="0" r="-2385" b="0"/>
            </a:stretch>
          </a:blipFill>
        </p:spPr>
      </p:sp>
      <p:sp>
        <p:nvSpPr>
          <p:cNvPr name="AutoShape 3" id="3"/>
          <p:cNvSpPr/>
          <p:nvPr/>
        </p:nvSpPr>
        <p:spPr>
          <a:xfrm rot="0">
            <a:off x="-165100" y="731520"/>
            <a:ext cx="1930400" cy="40640"/>
          </a:xfrm>
          <a:prstGeom prst="rect">
            <a:avLst/>
          </a:prstGeom>
          <a:solidFill>
            <a:srgbClr val="EFEBE0"/>
          </a:solidFill>
        </p:spPr>
      </p:sp>
      <p:sp>
        <p:nvSpPr>
          <p:cNvPr name="TextBox 4" id="4"/>
          <p:cNvSpPr txBox="true"/>
          <p:nvPr/>
        </p:nvSpPr>
        <p:spPr>
          <a:xfrm rot="0">
            <a:off x="800100" y="1444625"/>
            <a:ext cx="7491593" cy="4290141"/>
          </a:xfrm>
          <a:prstGeom prst="rect">
            <a:avLst/>
          </a:prstGeom>
        </p:spPr>
        <p:txBody>
          <a:bodyPr anchor="t" rtlCol="false" tIns="0" lIns="0" bIns="0" rIns="0">
            <a:spAutoFit/>
          </a:bodyPr>
          <a:lstStyle/>
          <a:p>
            <a:pPr algn="l" marL="943356" indent="-471678" lvl="1">
              <a:lnSpc>
                <a:spcPts val="5680"/>
              </a:lnSpc>
              <a:buFont typeface="Arial"/>
              <a:buChar char="•"/>
            </a:pPr>
            <a:r>
              <a:rPr lang="en-US" sz="4369">
                <a:solidFill>
                  <a:srgbClr val="EFEBE0"/>
                </a:solidFill>
                <a:latin typeface="Libre Baskerville Italics"/>
                <a:ea typeface="Libre Baskerville Italics"/>
                <a:cs typeface="Libre Baskerville Italics"/>
                <a:sym typeface="Libre Baskerville Italics"/>
              </a:rPr>
              <a:t>First Voyage Around the World</a:t>
            </a:r>
          </a:p>
          <a:p>
            <a:pPr algn="l" marL="943356" indent="-471678" lvl="1">
              <a:lnSpc>
                <a:spcPts val="5680"/>
              </a:lnSpc>
              <a:buFont typeface="Arial"/>
              <a:buChar char="•"/>
            </a:pPr>
            <a:r>
              <a:rPr lang="en-US" sz="4369">
                <a:solidFill>
                  <a:srgbClr val="EFEBE0"/>
                </a:solidFill>
                <a:latin typeface="Libre Baskerville Italics"/>
                <a:ea typeface="Libre Baskerville Italics"/>
                <a:cs typeface="Libre Baskerville Italics"/>
                <a:sym typeface="Libre Baskerville Italics"/>
              </a:rPr>
              <a:t>Kartilya ng Katipunan</a:t>
            </a:r>
          </a:p>
          <a:p>
            <a:pPr algn="l" marL="943356" indent="-471678" lvl="1">
              <a:lnSpc>
                <a:spcPts val="5680"/>
              </a:lnSpc>
              <a:buFont typeface="Arial"/>
              <a:buChar char="•"/>
            </a:pPr>
            <a:r>
              <a:rPr lang="en-US" sz="4369">
                <a:solidFill>
                  <a:srgbClr val="EFEBE0"/>
                </a:solidFill>
                <a:latin typeface="Libre Baskerville Italics"/>
                <a:ea typeface="Libre Baskerville Italics"/>
                <a:cs typeface="Libre Baskerville Italics"/>
                <a:sym typeface="Libre Baskerville Italics"/>
              </a:rPr>
              <a:t>Philippine Independence</a:t>
            </a:r>
          </a:p>
          <a:p>
            <a:pPr algn="l" marL="943356" indent="-471678" lvl="1">
              <a:lnSpc>
                <a:spcPts val="5680"/>
              </a:lnSpc>
              <a:buFont typeface="Arial"/>
              <a:buChar char="•"/>
            </a:pPr>
            <a:r>
              <a:rPr lang="en-US" sz="4369">
                <a:solidFill>
                  <a:srgbClr val="EFEBE0"/>
                </a:solidFill>
                <a:latin typeface="Libre Baskerville Italics"/>
                <a:ea typeface="Libre Baskerville Italics"/>
                <a:cs typeface="Libre Baskerville Italics"/>
                <a:sym typeface="Libre Baskerville Italics"/>
              </a:rPr>
              <a:t>Political Cartoon</a:t>
            </a:r>
          </a:p>
          <a:p>
            <a:pPr algn="l" marL="943356" indent="-471678" lvl="1">
              <a:lnSpc>
                <a:spcPts val="5680"/>
              </a:lnSpc>
              <a:buFont typeface="Arial"/>
              <a:buChar char="•"/>
            </a:pPr>
            <a:r>
              <a:rPr lang="en-US" sz="4369">
                <a:solidFill>
                  <a:srgbClr val="EFEBE0"/>
                </a:solidFill>
                <a:latin typeface="Libre Baskerville Italics"/>
                <a:ea typeface="Libre Baskerville Italics"/>
                <a:cs typeface="Libre Baskerville Italics"/>
                <a:sym typeface="Libre Baskerville Italics"/>
              </a:rPr>
              <a:t>Corazon Aquino’s speech</a:t>
            </a:r>
          </a:p>
        </p:txBody>
      </p:sp>
      <p:grpSp>
        <p:nvGrpSpPr>
          <p:cNvPr name="Group 5" id="5"/>
          <p:cNvGrpSpPr/>
          <p:nvPr/>
        </p:nvGrpSpPr>
        <p:grpSpPr>
          <a:xfrm rot="0">
            <a:off x="4876800" y="6193574"/>
            <a:ext cx="5161493" cy="575945"/>
            <a:chOff x="0" y="0"/>
            <a:chExt cx="6881991" cy="767927"/>
          </a:xfrm>
        </p:grpSpPr>
        <p:sp>
          <p:nvSpPr>
            <p:cNvPr name="AutoShape 6" id="6"/>
            <p:cNvSpPr/>
            <p:nvPr/>
          </p:nvSpPr>
          <p:spPr>
            <a:xfrm rot="0">
              <a:off x="4308125" y="0"/>
              <a:ext cx="2573867" cy="54187"/>
            </a:xfrm>
            <a:prstGeom prst="rect">
              <a:avLst/>
            </a:prstGeom>
            <a:solidFill>
              <a:srgbClr val="EFEBE0"/>
            </a:solidFill>
          </p:spPr>
        </p:sp>
        <p:sp>
          <p:nvSpPr>
            <p:cNvPr name="TextBox 7" id="7"/>
            <p:cNvSpPr txBox="true"/>
            <p:nvPr/>
          </p:nvSpPr>
          <p:spPr>
            <a:xfrm rot="0">
              <a:off x="0" y="367877"/>
              <a:ext cx="5595058" cy="400050"/>
            </a:xfrm>
            <a:prstGeom prst="rect">
              <a:avLst/>
            </a:prstGeom>
          </p:spPr>
          <p:txBody>
            <a:bodyPr anchor="t" rtlCol="false" tIns="0" lIns="0" bIns="0" rIns="0">
              <a:spAutoFit/>
            </a:bodyPr>
            <a:lstStyle/>
            <a:p>
              <a:pPr algn="r">
                <a:lnSpc>
                  <a:spcPts val="2400"/>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BE0"/>
        </a:solidFill>
      </p:bgPr>
    </p:bg>
    <p:spTree>
      <p:nvGrpSpPr>
        <p:cNvPr id="1" name=""/>
        <p:cNvGrpSpPr/>
        <p:nvPr/>
      </p:nvGrpSpPr>
      <p:grpSpPr>
        <a:xfrm>
          <a:off x="0" y="0"/>
          <a:ext cx="0" cy="0"/>
          <a:chOff x="0" y="0"/>
          <a:chExt cx="0" cy="0"/>
        </a:xfrm>
      </p:grpSpPr>
      <p:sp>
        <p:nvSpPr>
          <p:cNvPr name="AutoShape 2" id="2"/>
          <p:cNvSpPr/>
          <p:nvPr/>
        </p:nvSpPr>
        <p:spPr>
          <a:xfrm rot="0">
            <a:off x="-233680" y="6543040"/>
            <a:ext cx="1930400" cy="40640"/>
          </a:xfrm>
          <a:prstGeom prst="rect">
            <a:avLst/>
          </a:prstGeom>
          <a:solidFill>
            <a:srgbClr val="1D1B1E"/>
          </a:solidFill>
        </p:spPr>
      </p:sp>
      <p:sp>
        <p:nvSpPr>
          <p:cNvPr name="AutoShape 3" id="3"/>
          <p:cNvSpPr/>
          <p:nvPr/>
        </p:nvSpPr>
        <p:spPr>
          <a:xfrm rot="0">
            <a:off x="8330641" y="731520"/>
            <a:ext cx="1739900" cy="40640"/>
          </a:xfrm>
          <a:prstGeom prst="rect">
            <a:avLst/>
          </a:prstGeom>
          <a:solidFill>
            <a:srgbClr val="1D1B1E"/>
          </a:solidFill>
        </p:spPr>
      </p:sp>
      <p:sp>
        <p:nvSpPr>
          <p:cNvPr name="Freeform 4" id="4"/>
          <p:cNvSpPr/>
          <p:nvPr/>
        </p:nvSpPr>
        <p:spPr>
          <a:xfrm flipH="false" flipV="false" rot="0">
            <a:off x="147784" y="240178"/>
            <a:ext cx="4566628" cy="2171859"/>
          </a:xfrm>
          <a:custGeom>
            <a:avLst/>
            <a:gdLst/>
            <a:ahLst/>
            <a:cxnLst/>
            <a:rect r="r" b="b" t="t" l="l"/>
            <a:pathLst>
              <a:path h="2171859" w="4566628">
                <a:moveTo>
                  <a:pt x="0" y="0"/>
                </a:moveTo>
                <a:lnTo>
                  <a:pt x="4566628" y="0"/>
                </a:lnTo>
                <a:lnTo>
                  <a:pt x="4566628" y="2171860"/>
                </a:lnTo>
                <a:lnTo>
                  <a:pt x="0" y="2171860"/>
                </a:lnTo>
                <a:lnTo>
                  <a:pt x="0" y="0"/>
                </a:lnTo>
                <a:close/>
              </a:path>
            </a:pathLst>
          </a:custGeom>
          <a:blipFill>
            <a:blip r:embed="rId2"/>
            <a:stretch>
              <a:fillRect l="0" t="0" r="-19570" b="-151412"/>
            </a:stretch>
          </a:blipFill>
        </p:spPr>
      </p:sp>
      <p:sp>
        <p:nvSpPr>
          <p:cNvPr name="Freeform 5" id="5"/>
          <p:cNvSpPr/>
          <p:nvPr/>
        </p:nvSpPr>
        <p:spPr>
          <a:xfrm flipH="false" flipV="false" rot="0">
            <a:off x="147784" y="2649250"/>
            <a:ext cx="4566628" cy="743357"/>
          </a:xfrm>
          <a:custGeom>
            <a:avLst/>
            <a:gdLst/>
            <a:ahLst/>
            <a:cxnLst/>
            <a:rect r="r" b="b" t="t" l="l"/>
            <a:pathLst>
              <a:path h="743357" w="4566628">
                <a:moveTo>
                  <a:pt x="0" y="0"/>
                </a:moveTo>
                <a:lnTo>
                  <a:pt x="4566628" y="0"/>
                </a:lnTo>
                <a:lnTo>
                  <a:pt x="4566628" y="743356"/>
                </a:lnTo>
                <a:lnTo>
                  <a:pt x="0" y="743356"/>
                </a:lnTo>
                <a:lnTo>
                  <a:pt x="0" y="0"/>
                </a:lnTo>
                <a:close/>
              </a:path>
            </a:pathLst>
          </a:custGeom>
          <a:blipFill>
            <a:blip r:embed="rId2"/>
            <a:stretch>
              <a:fillRect l="-5919" t="-330468" r="-25565" b="-377272"/>
            </a:stretch>
          </a:blipFill>
        </p:spPr>
      </p:sp>
      <p:sp>
        <p:nvSpPr>
          <p:cNvPr name="Freeform 6" id="6"/>
          <p:cNvSpPr/>
          <p:nvPr/>
        </p:nvSpPr>
        <p:spPr>
          <a:xfrm flipH="false" flipV="false" rot="0">
            <a:off x="147784" y="3629819"/>
            <a:ext cx="4566628" cy="2246964"/>
          </a:xfrm>
          <a:custGeom>
            <a:avLst/>
            <a:gdLst/>
            <a:ahLst/>
            <a:cxnLst/>
            <a:rect r="r" b="b" t="t" l="l"/>
            <a:pathLst>
              <a:path h="2246964" w="4566628">
                <a:moveTo>
                  <a:pt x="0" y="0"/>
                </a:moveTo>
                <a:lnTo>
                  <a:pt x="4566628" y="0"/>
                </a:lnTo>
                <a:lnTo>
                  <a:pt x="4566628" y="2246964"/>
                </a:lnTo>
                <a:lnTo>
                  <a:pt x="0" y="2246964"/>
                </a:lnTo>
                <a:lnTo>
                  <a:pt x="0" y="0"/>
                </a:lnTo>
                <a:close/>
              </a:path>
            </a:pathLst>
          </a:custGeom>
          <a:blipFill>
            <a:blip r:embed="rId2"/>
            <a:stretch>
              <a:fillRect l="0" t="-122426" r="-22916" b="-27383"/>
            </a:stretch>
          </a:blipFill>
        </p:spPr>
      </p:sp>
      <p:grpSp>
        <p:nvGrpSpPr>
          <p:cNvPr name="Group 7" id="7"/>
          <p:cNvGrpSpPr/>
          <p:nvPr/>
        </p:nvGrpSpPr>
        <p:grpSpPr>
          <a:xfrm rot="0">
            <a:off x="5070706" y="1235308"/>
            <a:ext cx="4682894" cy="1785620"/>
            <a:chOff x="0" y="0"/>
            <a:chExt cx="6243858" cy="2380827"/>
          </a:xfrm>
        </p:grpSpPr>
        <p:sp>
          <p:nvSpPr>
            <p:cNvPr name="TextBox 8" id="8"/>
            <p:cNvSpPr txBox="true"/>
            <p:nvPr/>
          </p:nvSpPr>
          <p:spPr>
            <a:xfrm rot="0">
              <a:off x="1413556" y="0"/>
              <a:ext cx="4830302" cy="1930400"/>
            </a:xfrm>
            <a:prstGeom prst="rect">
              <a:avLst/>
            </a:prstGeom>
          </p:spPr>
          <p:txBody>
            <a:bodyPr anchor="t" rtlCol="false" tIns="0" lIns="0" bIns="0" rIns="0">
              <a:spAutoFit/>
            </a:bodyPr>
            <a:lstStyle/>
            <a:p>
              <a:pPr algn="l">
                <a:lnSpc>
                  <a:spcPts val="5759"/>
                </a:lnSpc>
              </a:pPr>
              <a:r>
                <a:rPr lang="en-US" sz="4799" spc="95">
                  <a:solidFill>
                    <a:srgbClr val="1D1B1E"/>
                  </a:solidFill>
                  <a:latin typeface="Libre Baskerville Italics"/>
                  <a:ea typeface="Libre Baskerville Italics"/>
                  <a:cs typeface="Libre Baskerville Italics"/>
                  <a:sym typeface="Libre Baskerville Italics"/>
                </a:rPr>
                <a:t>GUESS WHO?</a:t>
              </a:r>
            </a:p>
          </p:txBody>
        </p:sp>
        <p:sp>
          <p:nvSpPr>
            <p:cNvPr name="AutoShape 9" id="9"/>
            <p:cNvSpPr/>
            <p:nvPr/>
          </p:nvSpPr>
          <p:spPr>
            <a:xfrm rot="0">
              <a:off x="0" y="2326640"/>
              <a:ext cx="2827112" cy="54187"/>
            </a:xfrm>
            <a:prstGeom prst="rect">
              <a:avLst/>
            </a:prstGeom>
            <a:solidFill>
              <a:srgbClr val="EFEBE0"/>
            </a:solidFill>
          </p:spPr>
        </p:sp>
      </p:grpSp>
      <p:grpSp>
        <p:nvGrpSpPr>
          <p:cNvPr name="Group 10" id="10"/>
          <p:cNvGrpSpPr/>
          <p:nvPr/>
        </p:nvGrpSpPr>
        <p:grpSpPr>
          <a:xfrm rot="0">
            <a:off x="3505084" y="3392606"/>
            <a:ext cx="6135818" cy="1061720"/>
            <a:chOff x="0" y="0"/>
            <a:chExt cx="8181091" cy="1415627"/>
          </a:xfrm>
        </p:grpSpPr>
        <p:sp>
          <p:nvSpPr>
            <p:cNvPr name="TextBox 11" id="11"/>
            <p:cNvSpPr txBox="true"/>
            <p:nvPr/>
          </p:nvSpPr>
          <p:spPr>
            <a:xfrm rot="0">
              <a:off x="1852129" y="0"/>
              <a:ext cx="6328962" cy="965200"/>
            </a:xfrm>
            <a:prstGeom prst="rect">
              <a:avLst/>
            </a:prstGeom>
          </p:spPr>
          <p:txBody>
            <a:bodyPr anchor="t" rtlCol="false" tIns="0" lIns="0" bIns="0" rIns="0">
              <a:spAutoFit/>
            </a:bodyPr>
            <a:lstStyle/>
            <a:p>
              <a:pPr algn="l">
                <a:lnSpc>
                  <a:spcPts val="5759"/>
                </a:lnSpc>
              </a:pPr>
              <a:r>
                <a:rPr lang="en-US" sz="4799" spc="95">
                  <a:solidFill>
                    <a:srgbClr val="1D1B1E"/>
                  </a:solidFill>
                  <a:latin typeface="Archivo Black"/>
                  <a:ea typeface="Archivo Black"/>
                  <a:cs typeface="Archivo Black"/>
                  <a:sym typeface="Archivo Black"/>
                </a:rPr>
                <a:t>T I O N O A N </a:t>
              </a:r>
            </a:p>
          </p:txBody>
        </p:sp>
        <p:sp>
          <p:nvSpPr>
            <p:cNvPr name="AutoShape 12" id="12"/>
            <p:cNvSpPr/>
            <p:nvPr/>
          </p:nvSpPr>
          <p:spPr>
            <a:xfrm rot="0">
              <a:off x="0" y="1361440"/>
              <a:ext cx="3704258" cy="54187"/>
            </a:xfrm>
            <a:prstGeom prst="rect">
              <a:avLst/>
            </a:prstGeom>
            <a:solidFill>
              <a:srgbClr val="EFEBE0"/>
            </a:solidFill>
          </p:spPr>
        </p:sp>
      </p:grpSp>
      <p:grpSp>
        <p:nvGrpSpPr>
          <p:cNvPr name="Group 13" id="13"/>
          <p:cNvGrpSpPr/>
          <p:nvPr/>
        </p:nvGrpSpPr>
        <p:grpSpPr>
          <a:xfrm rot="0">
            <a:off x="3617782" y="4454326"/>
            <a:ext cx="6135818" cy="1061720"/>
            <a:chOff x="0" y="0"/>
            <a:chExt cx="8181091" cy="1415627"/>
          </a:xfrm>
        </p:grpSpPr>
        <p:sp>
          <p:nvSpPr>
            <p:cNvPr name="TextBox 14" id="14"/>
            <p:cNvSpPr txBox="true"/>
            <p:nvPr/>
          </p:nvSpPr>
          <p:spPr>
            <a:xfrm rot="0">
              <a:off x="1852129" y="0"/>
              <a:ext cx="6328962" cy="965200"/>
            </a:xfrm>
            <a:prstGeom prst="rect">
              <a:avLst/>
            </a:prstGeom>
          </p:spPr>
          <p:txBody>
            <a:bodyPr anchor="t" rtlCol="false" tIns="0" lIns="0" bIns="0" rIns="0">
              <a:spAutoFit/>
            </a:bodyPr>
            <a:lstStyle/>
            <a:p>
              <a:pPr algn="l">
                <a:lnSpc>
                  <a:spcPts val="5759"/>
                </a:lnSpc>
              </a:pPr>
              <a:r>
                <a:rPr lang="en-US" sz="4799" spc="95">
                  <a:solidFill>
                    <a:srgbClr val="1D1B1E"/>
                  </a:solidFill>
                  <a:latin typeface="Archivo Black"/>
                  <a:ea typeface="Archivo Black"/>
                  <a:cs typeface="Archivo Black"/>
                  <a:sym typeface="Archivo Black"/>
                </a:rPr>
                <a:t>ATEAPIGFT</a:t>
              </a:r>
            </a:p>
          </p:txBody>
        </p:sp>
        <p:sp>
          <p:nvSpPr>
            <p:cNvPr name="AutoShape 15" id="15"/>
            <p:cNvSpPr/>
            <p:nvPr/>
          </p:nvSpPr>
          <p:spPr>
            <a:xfrm rot="0">
              <a:off x="0" y="1361440"/>
              <a:ext cx="3704258" cy="54187"/>
            </a:xfrm>
            <a:prstGeom prst="rect">
              <a:avLst/>
            </a:prstGeom>
            <a:solidFill>
              <a:srgbClr val="EFEBE0"/>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BE0"/>
        </a:solidFill>
      </p:bgPr>
    </p:bg>
    <p:spTree>
      <p:nvGrpSpPr>
        <p:cNvPr id="1" name=""/>
        <p:cNvGrpSpPr/>
        <p:nvPr/>
      </p:nvGrpSpPr>
      <p:grpSpPr>
        <a:xfrm>
          <a:off x="0" y="0"/>
          <a:ext cx="0" cy="0"/>
          <a:chOff x="0" y="0"/>
          <a:chExt cx="0" cy="0"/>
        </a:xfrm>
      </p:grpSpPr>
      <p:sp>
        <p:nvSpPr>
          <p:cNvPr name="AutoShape 2" id="2"/>
          <p:cNvSpPr/>
          <p:nvPr/>
        </p:nvSpPr>
        <p:spPr>
          <a:xfrm rot="0">
            <a:off x="-233680" y="6543040"/>
            <a:ext cx="1930400" cy="40640"/>
          </a:xfrm>
          <a:prstGeom prst="rect">
            <a:avLst/>
          </a:prstGeom>
          <a:solidFill>
            <a:srgbClr val="1D1B1E"/>
          </a:solidFill>
        </p:spPr>
      </p:sp>
      <p:sp>
        <p:nvSpPr>
          <p:cNvPr name="AutoShape 3" id="3"/>
          <p:cNvSpPr/>
          <p:nvPr/>
        </p:nvSpPr>
        <p:spPr>
          <a:xfrm rot="0">
            <a:off x="8330641" y="731520"/>
            <a:ext cx="1739900" cy="40640"/>
          </a:xfrm>
          <a:prstGeom prst="rect">
            <a:avLst/>
          </a:prstGeom>
          <a:solidFill>
            <a:srgbClr val="1D1B1E"/>
          </a:solidFill>
        </p:spPr>
      </p:sp>
      <p:sp>
        <p:nvSpPr>
          <p:cNvPr name="AutoShape 4" id="4"/>
          <p:cNvSpPr/>
          <p:nvPr/>
        </p:nvSpPr>
        <p:spPr>
          <a:xfrm rot="0">
            <a:off x="4112230" y="1985158"/>
            <a:ext cx="2120334" cy="40640"/>
          </a:xfrm>
          <a:prstGeom prst="rect">
            <a:avLst/>
          </a:prstGeom>
          <a:solidFill>
            <a:srgbClr val="EFEBE0"/>
          </a:solidFill>
        </p:spPr>
      </p:sp>
      <p:grpSp>
        <p:nvGrpSpPr>
          <p:cNvPr name="Group 5" id="5"/>
          <p:cNvGrpSpPr/>
          <p:nvPr/>
        </p:nvGrpSpPr>
        <p:grpSpPr>
          <a:xfrm rot="0">
            <a:off x="4282230" y="2633002"/>
            <a:ext cx="6135818" cy="1137920"/>
            <a:chOff x="0" y="0"/>
            <a:chExt cx="8181091" cy="1517227"/>
          </a:xfrm>
        </p:grpSpPr>
        <p:sp>
          <p:nvSpPr>
            <p:cNvPr name="TextBox 6" id="6"/>
            <p:cNvSpPr txBox="true"/>
            <p:nvPr/>
          </p:nvSpPr>
          <p:spPr>
            <a:xfrm rot="0">
              <a:off x="1852129" y="-9525"/>
              <a:ext cx="6328962" cy="1076325"/>
            </a:xfrm>
            <a:prstGeom prst="rect">
              <a:avLst/>
            </a:prstGeom>
          </p:spPr>
          <p:txBody>
            <a:bodyPr anchor="t" rtlCol="false" tIns="0" lIns="0" bIns="0" rIns="0">
              <a:spAutoFit/>
            </a:bodyPr>
            <a:lstStyle/>
            <a:p>
              <a:pPr algn="l">
                <a:lnSpc>
                  <a:spcPts val="6359"/>
                </a:lnSpc>
              </a:pPr>
              <a:r>
                <a:rPr lang="en-US" sz="5299" spc="105">
                  <a:solidFill>
                    <a:srgbClr val="1D1B1E"/>
                  </a:solidFill>
                  <a:latin typeface="Archivo Black"/>
                  <a:ea typeface="Archivo Black"/>
                  <a:cs typeface="Archivo Black"/>
                  <a:sym typeface="Archivo Black"/>
                </a:rPr>
                <a:t>ANTONIO</a:t>
              </a:r>
            </a:p>
          </p:txBody>
        </p:sp>
        <p:sp>
          <p:nvSpPr>
            <p:cNvPr name="AutoShape 7" id="7"/>
            <p:cNvSpPr/>
            <p:nvPr/>
          </p:nvSpPr>
          <p:spPr>
            <a:xfrm rot="0">
              <a:off x="0" y="1463040"/>
              <a:ext cx="3704258" cy="54187"/>
            </a:xfrm>
            <a:prstGeom prst="rect">
              <a:avLst/>
            </a:prstGeom>
            <a:solidFill>
              <a:srgbClr val="EFEBE0"/>
            </a:solidFill>
          </p:spPr>
        </p:sp>
      </p:grpSp>
      <p:grpSp>
        <p:nvGrpSpPr>
          <p:cNvPr name="Group 8" id="8"/>
          <p:cNvGrpSpPr/>
          <p:nvPr/>
        </p:nvGrpSpPr>
        <p:grpSpPr>
          <a:xfrm rot="0">
            <a:off x="3820516" y="3694722"/>
            <a:ext cx="6135818" cy="1137920"/>
            <a:chOff x="0" y="0"/>
            <a:chExt cx="8181091" cy="1517227"/>
          </a:xfrm>
        </p:grpSpPr>
        <p:sp>
          <p:nvSpPr>
            <p:cNvPr name="TextBox 9" id="9"/>
            <p:cNvSpPr txBox="true"/>
            <p:nvPr/>
          </p:nvSpPr>
          <p:spPr>
            <a:xfrm rot="0">
              <a:off x="1852129" y="-9525"/>
              <a:ext cx="6328962" cy="1076325"/>
            </a:xfrm>
            <a:prstGeom prst="rect">
              <a:avLst/>
            </a:prstGeom>
          </p:spPr>
          <p:txBody>
            <a:bodyPr anchor="t" rtlCol="false" tIns="0" lIns="0" bIns="0" rIns="0">
              <a:spAutoFit/>
            </a:bodyPr>
            <a:lstStyle/>
            <a:p>
              <a:pPr algn="l">
                <a:lnSpc>
                  <a:spcPts val="6359"/>
                </a:lnSpc>
              </a:pPr>
              <a:r>
                <a:rPr lang="en-US" sz="5299" spc="105">
                  <a:solidFill>
                    <a:srgbClr val="1D1B1E"/>
                  </a:solidFill>
                  <a:latin typeface="Archivo Black"/>
                  <a:ea typeface="Archivo Black"/>
                  <a:cs typeface="Archivo Black"/>
                  <a:sym typeface="Archivo Black"/>
                </a:rPr>
                <a:t>PIGAFETTA</a:t>
              </a:r>
            </a:p>
          </p:txBody>
        </p:sp>
        <p:sp>
          <p:nvSpPr>
            <p:cNvPr name="AutoShape 10" id="10"/>
            <p:cNvSpPr/>
            <p:nvPr/>
          </p:nvSpPr>
          <p:spPr>
            <a:xfrm rot="0">
              <a:off x="0" y="1463040"/>
              <a:ext cx="3704258" cy="54187"/>
            </a:xfrm>
            <a:prstGeom prst="rect">
              <a:avLst/>
            </a:prstGeom>
            <a:solidFill>
              <a:srgbClr val="EFEBE0"/>
            </a:solidFill>
          </p:spPr>
        </p:sp>
      </p:grpSp>
      <p:sp>
        <p:nvSpPr>
          <p:cNvPr name="Freeform 11" id="11"/>
          <p:cNvSpPr/>
          <p:nvPr/>
        </p:nvSpPr>
        <p:spPr>
          <a:xfrm flipH="false" flipV="false" rot="0">
            <a:off x="465973" y="1237876"/>
            <a:ext cx="4410827" cy="4410827"/>
          </a:xfrm>
          <a:custGeom>
            <a:avLst/>
            <a:gdLst/>
            <a:ahLst/>
            <a:cxnLst/>
            <a:rect r="r" b="b" t="t" l="l"/>
            <a:pathLst>
              <a:path h="4410827" w="4410827">
                <a:moveTo>
                  <a:pt x="0" y="0"/>
                </a:moveTo>
                <a:lnTo>
                  <a:pt x="4410827" y="0"/>
                </a:lnTo>
                <a:lnTo>
                  <a:pt x="4410827" y="4410827"/>
                </a:lnTo>
                <a:lnTo>
                  <a:pt x="0" y="4410827"/>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BE0"/>
        </a:solidFill>
      </p:bgPr>
    </p:bg>
    <p:spTree>
      <p:nvGrpSpPr>
        <p:cNvPr id="1" name=""/>
        <p:cNvGrpSpPr/>
        <p:nvPr/>
      </p:nvGrpSpPr>
      <p:grpSpPr>
        <a:xfrm>
          <a:off x="0" y="0"/>
          <a:ext cx="0" cy="0"/>
          <a:chOff x="0" y="0"/>
          <a:chExt cx="0" cy="0"/>
        </a:xfrm>
      </p:grpSpPr>
      <p:sp>
        <p:nvSpPr>
          <p:cNvPr name="AutoShape 2" id="2"/>
          <p:cNvSpPr/>
          <p:nvPr/>
        </p:nvSpPr>
        <p:spPr>
          <a:xfrm rot="0">
            <a:off x="4241800" y="690880"/>
            <a:ext cx="1270000" cy="40640"/>
          </a:xfrm>
          <a:prstGeom prst="rect">
            <a:avLst/>
          </a:prstGeom>
          <a:solidFill>
            <a:srgbClr val="1D1B1E"/>
          </a:solidFill>
        </p:spPr>
      </p:sp>
      <p:sp>
        <p:nvSpPr>
          <p:cNvPr name="AutoShape 3" id="3"/>
          <p:cNvSpPr/>
          <p:nvPr/>
        </p:nvSpPr>
        <p:spPr>
          <a:xfrm rot="0">
            <a:off x="4241800" y="6583680"/>
            <a:ext cx="1270000" cy="40640"/>
          </a:xfrm>
          <a:prstGeom prst="rect">
            <a:avLst/>
          </a:prstGeom>
          <a:solidFill>
            <a:srgbClr val="1D1B1E"/>
          </a:solidFill>
        </p:spPr>
      </p:sp>
      <p:sp>
        <p:nvSpPr>
          <p:cNvPr name="Freeform 4" id="4"/>
          <p:cNvSpPr/>
          <p:nvPr/>
        </p:nvSpPr>
        <p:spPr>
          <a:xfrm flipH="false" flipV="false" rot="0">
            <a:off x="0" y="0"/>
            <a:ext cx="3953306" cy="3953306"/>
          </a:xfrm>
          <a:custGeom>
            <a:avLst/>
            <a:gdLst/>
            <a:ahLst/>
            <a:cxnLst/>
            <a:rect r="r" b="b" t="t" l="l"/>
            <a:pathLst>
              <a:path h="3953306" w="3953306">
                <a:moveTo>
                  <a:pt x="0" y="0"/>
                </a:moveTo>
                <a:lnTo>
                  <a:pt x="3953306" y="0"/>
                </a:lnTo>
                <a:lnTo>
                  <a:pt x="3953306" y="3953306"/>
                </a:lnTo>
                <a:lnTo>
                  <a:pt x="0" y="3953306"/>
                </a:lnTo>
                <a:lnTo>
                  <a:pt x="0" y="0"/>
                </a:lnTo>
                <a:close/>
              </a:path>
            </a:pathLst>
          </a:custGeom>
          <a:blipFill>
            <a:blip r:embed="rId2"/>
            <a:stretch>
              <a:fillRect l="0" t="0" r="0" b="0"/>
            </a:stretch>
          </a:blipFill>
        </p:spPr>
      </p:sp>
      <p:sp>
        <p:nvSpPr>
          <p:cNvPr name="Freeform 5" id="5"/>
          <p:cNvSpPr/>
          <p:nvPr/>
        </p:nvSpPr>
        <p:spPr>
          <a:xfrm flipH="false" flipV="false" rot="0">
            <a:off x="4603484" y="3068246"/>
            <a:ext cx="5347481" cy="4456234"/>
          </a:xfrm>
          <a:custGeom>
            <a:avLst/>
            <a:gdLst/>
            <a:ahLst/>
            <a:cxnLst/>
            <a:rect r="r" b="b" t="t" l="l"/>
            <a:pathLst>
              <a:path h="4456234" w="5347481">
                <a:moveTo>
                  <a:pt x="0" y="0"/>
                </a:moveTo>
                <a:lnTo>
                  <a:pt x="5347481" y="0"/>
                </a:lnTo>
                <a:lnTo>
                  <a:pt x="5347481" y="4456235"/>
                </a:lnTo>
                <a:lnTo>
                  <a:pt x="0" y="4456235"/>
                </a:lnTo>
                <a:lnTo>
                  <a:pt x="0" y="0"/>
                </a:lnTo>
                <a:close/>
              </a:path>
            </a:pathLst>
          </a:custGeom>
          <a:blipFill>
            <a:blip r:embed="rId3"/>
            <a:stretch>
              <a:fillRect l="0" t="0" r="0" b="0"/>
            </a:stretch>
          </a:blipFill>
        </p:spPr>
      </p:sp>
      <p:sp>
        <p:nvSpPr>
          <p:cNvPr name="TextBox 6" id="6"/>
          <p:cNvSpPr txBox="true"/>
          <p:nvPr/>
        </p:nvSpPr>
        <p:spPr>
          <a:xfrm rot="0">
            <a:off x="731520" y="4708988"/>
            <a:ext cx="3487757" cy="1136650"/>
          </a:xfrm>
          <a:prstGeom prst="rect">
            <a:avLst/>
          </a:prstGeom>
        </p:spPr>
        <p:txBody>
          <a:bodyPr anchor="t" rtlCol="false" tIns="0" lIns="0" bIns="0" rIns="0">
            <a:spAutoFit/>
          </a:bodyPr>
          <a:lstStyle/>
          <a:p>
            <a:pPr algn="ctr">
              <a:lnSpc>
                <a:spcPts val="4549"/>
              </a:lnSpc>
            </a:pPr>
            <a:r>
              <a:rPr lang="en-US" sz="3499" spc="174">
                <a:solidFill>
                  <a:srgbClr val="6C5336"/>
                </a:solidFill>
                <a:latin typeface="Libre Baskerville Italics"/>
                <a:ea typeface="Libre Baskerville Italics"/>
                <a:cs typeface="Libre Baskerville Italics"/>
                <a:sym typeface="Libre Baskerville Italics"/>
              </a:rPr>
              <a:t>FERDINAND MAGELLAN</a:t>
            </a:r>
          </a:p>
        </p:txBody>
      </p:sp>
      <p:sp>
        <p:nvSpPr>
          <p:cNvPr name="TextBox 7" id="7"/>
          <p:cNvSpPr txBox="true"/>
          <p:nvPr/>
        </p:nvSpPr>
        <p:spPr>
          <a:xfrm rot="0">
            <a:off x="4876800" y="1312508"/>
            <a:ext cx="3487757" cy="1136650"/>
          </a:xfrm>
          <a:prstGeom prst="rect">
            <a:avLst/>
          </a:prstGeom>
        </p:spPr>
        <p:txBody>
          <a:bodyPr anchor="t" rtlCol="false" tIns="0" lIns="0" bIns="0" rIns="0">
            <a:spAutoFit/>
          </a:bodyPr>
          <a:lstStyle/>
          <a:p>
            <a:pPr algn="ctr">
              <a:lnSpc>
                <a:spcPts val="4549"/>
              </a:lnSpc>
            </a:pPr>
            <a:r>
              <a:rPr lang="en-US" sz="3499" spc="174">
                <a:solidFill>
                  <a:srgbClr val="6C5336"/>
                </a:solidFill>
                <a:latin typeface="Libre Baskerville Italics"/>
                <a:ea typeface="Libre Baskerville Italics"/>
                <a:cs typeface="Libre Baskerville Italics"/>
                <a:sym typeface="Libre Baskerville Italics"/>
              </a:rPr>
              <a:t>ANTONIO</a:t>
            </a:r>
          </a:p>
          <a:p>
            <a:pPr algn="ctr">
              <a:lnSpc>
                <a:spcPts val="4549"/>
              </a:lnSpc>
            </a:pPr>
            <a:r>
              <a:rPr lang="en-US" sz="3499" spc="174">
                <a:solidFill>
                  <a:srgbClr val="6C5336"/>
                </a:solidFill>
                <a:latin typeface="Libre Baskerville Italics"/>
                <a:ea typeface="Libre Baskerville Italics"/>
                <a:cs typeface="Libre Baskerville Italics"/>
                <a:sym typeface="Libre Baskerville Italics"/>
              </a:rPr>
              <a:t>PIGAFETTA</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EFEBE0"/>
        </a:solidFill>
      </p:bgPr>
    </p:bg>
    <p:spTree>
      <p:nvGrpSpPr>
        <p:cNvPr id="1" name=""/>
        <p:cNvGrpSpPr/>
        <p:nvPr/>
      </p:nvGrpSpPr>
      <p:grpSpPr>
        <a:xfrm>
          <a:off x="0" y="0"/>
          <a:ext cx="0" cy="0"/>
          <a:chOff x="0" y="0"/>
          <a:chExt cx="0" cy="0"/>
        </a:xfrm>
      </p:grpSpPr>
      <p:grpSp>
        <p:nvGrpSpPr>
          <p:cNvPr name="Group 2" id="2"/>
          <p:cNvGrpSpPr/>
          <p:nvPr/>
        </p:nvGrpSpPr>
        <p:grpSpPr>
          <a:xfrm rot="0">
            <a:off x="0" y="2881315"/>
            <a:ext cx="7325638" cy="1028842"/>
            <a:chOff x="0" y="0"/>
            <a:chExt cx="2713199" cy="381052"/>
          </a:xfrm>
        </p:grpSpPr>
        <p:sp>
          <p:nvSpPr>
            <p:cNvPr name="Freeform 3" id="3"/>
            <p:cNvSpPr/>
            <p:nvPr/>
          </p:nvSpPr>
          <p:spPr>
            <a:xfrm flipH="false" flipV="false" rot="0">
              <a:off x="0" y="0"/>
              <a:ext cx="2713199" cy="381052"/>
            </a:xfrm>
            <a:custGeom>
              <a:avLst/>
              <a:gdLst/>
              <a:ahLst/>
              <a:cxnLst/>
              <a:rect r="r" b="b" t="t" l="l"/>
              <a:pathLst>
                <a:path h="381052" w="2713199">
                  <a:moveTo>
                    <a:pt x="0" y="0"/>
                  </a:moveTo>
                  <a:lnTo>
                    <a:pt x="2713199" y="0"/>
                  </a:lnTo>
                  <a:lnTo>
                    <a:pt x="2713199" y="381052"/>
                  </a:lnTo>
                  <a:lnTo>
                    <a:pt x="0" y="381052"/>
                  </a:lnTo>
                  <a:close/>
                </a:path>
              </a:pathLst>
            </a:custGeom>
            <a:solidFill>
              <a:srgbClr val="6C5336"/>
            </a:solidFill>
          </p:spPr>
        </p:sp>
        <p:sp>
          <p:nvSpPr>
            <p:cNvPr name="TextBox 4" id="4"/>
            <p:cNvSpPr txBox="true"/>
            <p:nvPr/>
          </p:nvSpPr>
          <p:spPr>
            <a:xfrm>
              <a:off x="0" y="-38100"/>
              <a:ext cx="2713199" cy="419152"/>
            </a:xfrm>
            <a:prstGeom prst="rect">
              <a:avLst/>
            </a:prstGeom>
          </p:spPr>
          <p:txBody>
            <a:bodyPr anchor="ctr" rtlCol="false" tIns="50800" lIns="50800" bIns="50800" rIns="50800"/>
            <a:lstStyle/>
            <a:p>
              <a:pPr algn="ctr">
                <a:lnSpc>
                  <a:spcPts val="2399"/>
                </a:lnSpc>
              </a:pPr>
            </a:p>
          </p:txBody>
        </p:sp>
      </p:grpSp>
      <p:grpSp>
        <p:nvGrpSpPr>
          <p:cNvPr name="Group 5" id="5"/>
          <p:cNvGrpSpPr/>
          <p:nvPr/>
        </p:nvGrpSpPr>
        <p:grpSpPr>
          <a:xfrm rot="0">
            <a:off x="-214257" y="4050323"/>
            <a:ext cx="9967857" cy="3264877"/>
            <a:chOff x="0" y="0"/>
            <a:chExt cx="3691799" cy="1209214"/>
          </a:xfrm>
        </p:grpSpPr>
        <p:sp>
          <p:nvSpPr>
            <p:cNvPr name="Freeform 6" id="6"/>
            <p:cNvSpPr/>
            <p:nvPr/>
          </p:nvSpPr>
          <p:spPr>
            <a:xfrm flipH="false" flipV="false" rot="0">
              <a:off x="0" y="0"/>
              <a:ext cx="3691799" cy="1209214"/>
            </a:xfrm>
            <a:custGeom>
              <a:avLst/>
              <a:gdLst/>
              <a:ahLst/>
              <a:cxnLst/>
              <a:rect r="r" b="b" t="t" l="l"/>
              <a:pathLst>
                <a:path h="1209214" w="3691799">
                  <a:moveTo>
                    <a:pt x="0" y="0"/>
                  </a:moveTo>
                  <a:lnTo>
                    <a:pt x="3691799" y="0"/>
                  </a:lnTo>
                  <a:lnTo>
                    <a:pt x="3691799" y="1209214"/>
                  </a:lnTo>
                  <a:lnTo>
                    <a:pt x="0" y="1209214"/>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38100"/>
              <a:ext cx="3691799" cy="1247314"/>
            </a:xfrm>
            <a:prstGeom prst="rect">
              <a:avLst/>
            </a:prstGeom>
          </p:spPr>
          <p:txBody>
            <a:bodyPr anchor="ctr" rtlCol="false" tIns="50800" lIns="50800" bIns="50800" rIns="50800"/>
            <a:lstStyle/>
            <a:p>
              <a:pPr algn="ctr">
                <a:lnSpc>
                  <a:spcPts val="2399"/>
                </a:lnSpc>
              </a:pPr>
            </a:p>
          </p:txBody>
        </p:sp>
      </p:grpSp>
      <p:sp>
        <p:nvSpPr>
          <p:cNvPr name="TextBox 8" id="8"/>
          <p:cNvSpPr txBox="true"/>
          <p:nvPr/>
        </p:nvSpPr>
        <p:spPr>
          <a:xfrm rot="0">
            <a:off x="275682" y="317359"/>
            <a:ext cx="9202236" cy="2004060"/>
          </a:xfrm>
          <a:prstGeom prst="rect">
            <a:avLst/>
          </a:prstGeom>
        </p:spPr>
        <p:txBody>
          <a:bodyPr anchor="t" rtlCol="false" tIns="0" lIns="0" bIns="0" rIns="0">
            <a:spAutoFit/>
          </a:bodyPr>
          <a:lstStyle/>
          <a:p>
            <a:pPr algn="ctr">
              <a:lnSpc>
                <a:spcPts val="5079"/>
              </a:lnSpc>
            </a:pPr>
            <a:r>
              <a:rPr lang="en-US" sz="3999" spc="-39">
                <a:solidFill>
                  <a:srgbClr val="000000"/>
                </a:solidFill>
                <a:latin typeface="Libre Baskerville Bold"/>
                <a:ea typeface="Libre Baskerville Bold"/>
                <a:cs typeface="Libre Baskerville Bold"/>
                <a:sym typeface="Libre Baskerville Bold"/>
              </a:rPr>
              <a:t>First Voyage Around the World by Magellan</a:t>
            </a:r>
          </a:p>
          <a:p>
            <a:pPr algn="ctr">
              <a:lnSpc>
                <a:spcPts val="6559"/>
              </a:lnSpc>
            </a:pPr>
            <a:r>
              <a:rPr lang="en-US" sz="3999" spc="-39">
                <a:solidFill>
                  <a:srgbClr val="000000"/>
                </a:solidFill>
                <a:latin typeface="Libre Baskerville"/>
                <a:ea typeface="Libre Baskerville"/>
                <a:cs typeface="Libre Baskerville"/>
                <a:sym typeface="Libre Baskerville"/>
              </a:rPr>
              <a:t>by </a:t>
            </a:r>
            <a:r>
              <a:rPr lang="en-US" sz="3999" spc="-39">
                <a:solidFill>
                  <a:srgbClr val="000000"/>
                </a:solidFill>
                <a:latin typeface="Libre Baskerville Italics"/>
                <a:ea typeface="Libre Baskerville Italics"/>
                <a:cs typeface="Libre Baskerville Italics"/>
                <a:sym typeface="Libre Baskerville Italics"/>
              </a:rPr>
              <a:t>Antonio Pigafetta</a:t>
            </a:r>
          </a:p>
        </p:txBody>
      </p:sp>
      <p:sp>
        <p:nvSpPr>
          <p:cNvPr name="TextBox 9" id="9"/>
          <p:cNvSpPr txBox="true"/>
          <p:nvPr/>
        </p:nvSpPr>
        <p:spPr>
          <a:xfrm rot="0">
            <a:off x="275682" y="3067050"/>
            <a:ext cx="6752868" cy="590550"/>
          </a:xfrm>
          <a:prstGeom prst="rect">
            <a:avLst/>
          </a:prstGeom>
        </p:spPr>
        <p:txBody>
          <a:bodyPr anchor="t" rtlCol="false" tIns="0" lIns="0" bIns="0" rIns="0">
            <a:spAutoFit/>
          </a:bodyPr>
          <a:lstStyle/>
          <a:p>
            <a:pPr algn="ctr">
              <a:lnSpc>
                <a:spcPts val="4679"/>
              </a:lnSpc>
              <a:spcBef>
                <a:spcPct val="0"/>
              </a:spcBef>
            </a:pPr>
            <a:r>
              <a:rPr lang="en-US" sz="3899" spc="-38">
                <a:solidFill>
                  <a:srgbClr val="000000"/>
                </a:solidFill>
                <a:latin typeface="Libre Baskerville"/>
                <a:ea typeface="Libre Baskerville"/>
                <a:cs typeface="Libre Baskerville"/>
                <a:sym typeface="Libre Baskerville"/>
              </a:rPr>
              <a:t>FERDINAND MAGELLAN</a:t>
            </a:r>
          </a:p>
        </p:txBody>
      </p:sp>
      <p:sp>
        <p:nvSpPr>
          <p:cNvPr name="TextBox 10" id="10"/>
          <p:cNvSpPr txBox="true"/>
          <p:nvPr/>
        </p:nvSpPr>
        <p:spPr>
          <a:xfrm rot="0">
            <a:off x="-30947" y="4175526"/>
            <a:ext cx="9815494" cy="2995422"/>
          </a:xfrm>
          <a:prstGeom prst="rect">
            <a:avLst/>
          </a:prstGeom>
        </p:spPr>
        <p:txBody>
          <a:bodyPr anchor="t" rtlCol="false" tIns="0" lIns="0" bIns="0" rIns="0">
            <a:spAutoFit/>
          </a:bodyPr>
          <a:lstStyle/>
          <a:p>
            <a:pPr algn="l" marL="582936" indent="-291468" lvl="1">
              <a:lnSpc>
                <a:spcPts val="3429"/>
              </a:lnSpc>
              <a:buFont typeface="Arial"/>
              <a:buChar char="•"/>
            </a:pPr>
            <a:r>
              <a:rPr lang="en-US" sz="2700" spc="-27">
                <a:solidFill>
                  <a:srgbClr val="000000"/>
                </a:solidFill>
                <a:latin typeface="Libre Baskerville Bold"/>
                <a:ea typeface="Libre Baskerville Bold"/>
                <a:cs typeface="Libre Baskerville Bold"/>
                <a:sym typeface="Libre Baskerville Bold"/>
              </a:rPr>
              <a:t>February 3, 1480 - April 25, 1521</a:t>
            </a:r>
          </a:p>
          <a:p>
            <a:pPr algn="l" marL="582936" indent="-291468" lvl="1">
              <a:lnSpc>
                <a:spcPts val="3429"/>
              </a:lnSpc>
              <a:buFont typeface="Arial"/>
              <a:buChar char="•"/>
            </a:pPr>
            <a:r>
              <a:rPr lang="en-US" sz="2700" spc="-27">
                <a:solidFill>
                  <a:srgbClr val="000000"/>
                </a:solidFill>
                <a:latin typeface="Libre Baskerville Bold"/>
                <a:ea typeface="Libre Baskerville Bold"/>
                <a:cs typeface="Libre Baskerville Bold"/>
                <a:sym typeface="Libre Baskerville Bold"/>
              </a:rPr>
              <a:t>Portuguese explorer</a:t>
            </a:r>
          </a:p>
          <a:p>
            <a:pPr algn="l" marL="582936" indent="-291468" lvl="1">
              <a:lnSpc>
                <a:spcPts val="3429"/>
              </a:lnSpc>
              <a:buFont typeface="Arial"/>
              <a:buChar char="•"/>
            </a:pPr>
            <a:r>
              <a:rPr lang="en-US" sz="2700" spc="-27">
                <a:solidFill>
                  <a:srgbClr val="000000"/>
                </a:solidFill>
                <a:latin typeface="Libre Baskerville Bold"/>
                <a:ea typeface="Libre Baskerville Bold"/>
                <a:cs typeface="Libre Baskerville Bold"/>
                <a:sym typeface="Libre Baskerville Bold"/>
              </a:rPr>
              <a:t>Circumnavigate the globe.</a:t>
            </a:r>
          </a:p>
          <a:p>
            <a:pPr algn="l" marL="582936" indent="-291468" lvl="1">
              <a:lnSpc>
                <a:spcPts val="3429"/>
              </a:lnSpc>
              <a:buFont typeface="Arial"/>
              <a:buChar char="•"/>
            </a:pPr>
            <a:r>
              <a:rPr lang="en-US" sz="2700" spc="-27">
                <a:solidFill>
                  <a:srgbClr val="000000"/>
                </a:solidFill>
                <a:latin typeface="Libre Baskerville Bold"/>
                <a:ea typeface="Libre Baskerville Bold"/>
                <a:cs typeface="Libre Baskerville Bold"/>
                <a:sym typeface="Libre Baskerville Bold"/>
              </a:rPr>
              <a:t> Only 22 out of 270 crew members made it back to Europe.</a:t>
            </a:r>
          </a:p>
          <a:p>
            <a:pPr algn="l" marL="582936" indent="-291468" lvl="1">
              <a:lnSpc>
                <a:spcPts val="3429"/>
              </a:lnSpc>
              <a:buFont typeface="Arial"/>
              <a:buChar char="•"/>
            </a:pPr>
            <a:r>
              <a:rPr lang="en-US" sz="2700" spc="-27">
                <a:solidFill>
                  <a:srgbClr val="000000"/>
                </a:solidFill>
                <a:latin typeface="Libre Baskerville Bold"/>
                <a:ea typeface="Libre Baskerville Bold"/>
                <a:cs typeface="Libre Baskerville Bold"/>
                <a:sym typeface="Libre Baskerville Bold"/>
              </a:rPr>
              <a:t>Victoria is the only ship which completed the voyage.</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EFEBE0"/>
        </a:solidFill>
      </p:bgPr>
    </p:bg>
    <p:spTree>
      <p:nvGrpSpPr>
        <p:cNvPr id="1" name=""/>
        <p:cNvGrpSpPr/>
        <p:nvPr/>
      </p:nvGrpSpPr>
      <p:grpSpPr>
        <a:xfrm>
          <a:off x="0" y="0"/>
          <a:ext cx="0" cy="0"/>
          <a:chOff x="0" y="0"/>
          <a:chExt cx="0" cy="0"/>
        </a:xfrm>
      </p:grpSpPr>
      <p:sp>
        <p:nvSpPr>
          <p:cNvPr name="AutoShape 2" id="2"/>
          <p:cNvSpPr/>
          <p:nvPr/>
        </p:nvSpPr>
        <p:spPr>
          <a:xfrm rot="0">
            <a:off x="5669280" y="-142240"/>
            <a:ext cx="4185920" cy="7586980"/>
          </a:xfrm>
          <a:prstGeom prst="rect">
            <a:avLst/>
          </a:prstGeom>
          <a:solidFill>
            <a:srgbClr val="6C5336"/>
          </a:solidFill>
        </p:spPr>
      </p:sp>
      <p:grpSp>
        <p:nvGrpSpPr>
          <p:cNvPr name="Group 3" id="3"/>
          <p:cNvGrpSpPr/>
          <p:nvPr/>
        </p:nvGrpSpPr>
        <p:grpSpPr>
          <a:xfrm rot="0">
            <a:off x="6254160" y="236292"/>
            <a:ext cx="3240523" cy="1854493"/>
            <a:chOff x="0" y="0"/>
            <a:chExt cx="4320697" cy="2472657"/>
          </a:xfrm>
        </p:grpSpPr>
        <p:sp>
          <p:nvSpPr>
            <p:cNvPr name="TextBox 4" id="4"/>
            <p:cNvSpPr txBox="true"/>
            <p:nvPr/>
          </p:nvSpPr>
          <p:spPr>
            <a:xfrm rot="0">
              <a:off x="0" y="-38100"/>
              <a:ext cx="3387252" cy="1930920"/>
            </a:xfrm>
            <a:prstGeom prst="rect">
              <a:avLst/>
            </a:prstGeom>
          </p:spPr>
          <p:txBody>
            <a:bodyPr anchor="t" rtlCol="false" tIns="0" lIns="0" bIns="0" rIns="0">
              <a:spAutoFit/>
            </a:bodyPr>
            <a:lstStyle/>
            <a:p>
              <a:pPr algn="r">
                <a:lnSpc>
                  <a:spcPts val="5847"/>
                </a:lnSpc>
              </a:pPr>
              <a:r>
                <a:rPr lang="en-US" sz="4498" spc="44">
                  <a:solidFill>
                    <a:srgbClr val="EFEBE0"/>
                  </a:solidFill>
                  <a:latin typeface="Libre Baskerville Italics"/>
                  <a:ea typeface="Libre Baskerville Italics"/>
                  <a:cs typeface="Libre Baskerville Italics"/>
                  <a:sym typeface="Libre Baskerville Italics"/>
                </a:rPr>
                <a:t>Antonio  Pigafetta</a:t>
              </a:r>
            </a:p>
          </p:txBody>
        </p:sp>
        <p:sp>
          <p:nvSpPr>
            <p:cNvPr name="AutoShape 5" id="5"/>
            <p:cNvSpPr/>
            <p:nvPr/>
          </p:nvSpPr>
          <p:spPr>
            <a:xfrm rot="0">
              <a:off x="2700133" y="2420799"/>
              <a:ext cx="1620564" cy="51858"/>
            </a:xfrm>
            <a:prstGeom prst="rect">
              <a:avLst/>
            </a:prstGeom>
            <a:solidFill>
              <a:srgbClr val="EFEBE0"/>
            </a:solidFill>
          </p:spPr>
        </p:sp>
      </p:grpSp>
      <p:sp>
        <p:nvSpPr>
          <p:cNvPr name="AutoShape 6" id="6"/>
          <p:cNvSpPr/>
          <p:nvPr/>
        </p:nvSpPr>
        <p:spPr>
          <a:xfrm rot="0">
            <a:off x="-149860" y="690880"/>
            <a:ext cx="1930400" cy="40640"/>
          </a:xfrm>
          <a:prstGeom prst="rect">
            <a:avLst/>
          </a:prstGeom>
          <a:solidFill>
            <a:srgbClr val="1D1B1E"/>
          </a:solidFill>
        </p:spPr>
      </p:sp>
      <p:sp>
        <p:nvSpPr>
          <p:cNvPr name="TextBox 7" id="7"/>
          <p:cNvSpPr txBox="true"/>
          <p:nvPr/>
        </p:nvSpPr>
        <p:spPr>
          <a:xfrm rot="0">
            <a:off x="254416" y="1186643"/>
            <a:ext cx="4973765" cy="5707380"/>
          </a:xfrm>
          <a:prstGeom prst="rect">
            <a:avLst/>
          </a:prstGeom>
        </p:spPr>
        <p:txBody>
          <a:bodyPr anchor="t" rtlCol="false" tIns="0" lIns="0" bIns="0" rIns="0">
            <a:spAutoFit/>
          </a:bodyPr>
          <a:lstStyle/>
          <a:p>
            <a:pPr algn="l" marL="647705" indent="-323852" lvl="1">
              <a:lnSpc>
                <a:spcPts val="3810"/>
              </a:lnSpc>
              <a:buFont typeface="Arial"/>
              <a:buChar char="•"/>
            </a:pPr>
            <a:r>
              <a:rPr lang="en-US" sz="3000" spc="-30">
                <a:solidFill>
                  <a:srgbClr val="000000"/>
                </a:solidFill>
                <a:latin typeface="Libre Baskerville"/>
                <a:ea typeface="Libre Baskerville"/>
                <a:cs typeface="Libre Baskerville"/>
                <a:sym typeface="Libre Baskerville"/>
              </a:rPr>
              <a:t>a chronicler</a:t>
            </a:r>
          </a:p>
          <a:p>
            <a:pPr algn="l" marL="647705" indent="-323852" lvl="1">
              <a:lnSpc>
                <a:spcPts val="3810"/>
              </a:lnSpc>
              <a:buFont typeface="Arial"/>
              <a:buChar char="•"/>
            </a:pPr>
            <a:r>
              <a:rPr lang="en-US" sz="3000" spc="-30">
                <a:solidFill>
                  <a:srgbClr val="000000"/>
                </a:solidFill>
                <a:latin typeface="Libre Baskerville"/>
                <a:ea typeface="Libre Baskerville"/>
                <a:cs typeface="Libre Baskerville"/>
                <a:sym typeface="Libre Baskerville"/>
              </a:rPr>
              <a:t>a wealthy Venetian scholar and explorer, born in   Vicenza, Italy.</a:t>
            </a:r>
          </a:p>
          <a:p>
            <a:pPr algn="l" marL="647705" indent="-323852" lvl="1">
              <a:lnSpc>
                <a:spcPts val="3810"/>
              </a:lnSpc>
              <a:buFont typeface="Arial"/>
              <a:buChar char="•"/>
            </a:pPr>
            <a:r>
              <a:rPr lang="en-US" sz="3000" spc="-30">
                <a:solidFill>
                  <a:srgbClr val="000000"/>
                </a:solidFill>
                <a:latin typeface="Libre Baskerville"/>
                <a:ea typeface="Libre Baskerville"/>
                <a:cs typeface="Libre Baskerville"/>
                <a:sym typeface="Libre Baskerville"/>
              </a:rPr>
              <a:t>joined the expeditions to the Spice Islands</a:t>
            </a:r>
          </a:p>
          <a:p>
            <a:pPr algn="l" marL="647705" indent="-323852" lvl="1">
              <a:lnSpc>
                <a:spcPts val="3810"/>
              </a:lnSpc>
              <a:buFont typeface="Arial"/>
              <a:buChar char="•"/>
            </a:pPr>
            <a:r>
              <a:rPr lang="en-US" sz="3000" spc="-30">
                <a:solidFill>
                  <a:srgbClr val="000000"/>
                </a:solidFill>
                <a:latin typeface="Libre Baskerville"/>
                <a:ea typeface="Libre Baskerville"/>
                <a:cs typeface="Libre Baskerville"/>
                <a:sym typeface="Libre Baskerville"/>
              </a:rPr>
              <a:t>“First Voyage of the World by Magellan”</a:t>
            </a:r>
          </a:p>
          <a:p>
            <a:pPr algn="l" marL="647705" indent="-323852" lvl="1">
              <a:lnSpc>
                <a:spcPts val="3810"/>
              </a:lnSpc>
              <a:buFont typeface="Arial"/>
              <a:buChar char="•"/>
            </a:pPr>
            <a:r>
              <a:rPr lang="en-US" sz="3000" spc="-30">
                <a:solidFill>
                  <a:srgbClr val="000000"/>
                </a:solidFill>
                <a:latin typeface="Libre Baskerville"/>
                <a:ea typeface="Libre Baskerville"/>
                <a:cs typeface="Libre Baskerville"/>
                <a:sym typeface="Libre Baskerville"/>
              </a:rPr>
              <a:t>produced four manuscript accounts which are extant</a:t>
            </a:r>
          </a:p>
        </p:txBody>
      </p:sp>
      <p:sp>
        <p:nvSpPr>
          <p:cNvPr name="TextBox 8" id="8"/>
          <p:cNvSpPr txBox="true"/>
          <p:nvPr/>
        </p:nvSpPr>
        <p:spPr>
          <a:xfrm rot="0">
            <a:off x="5798719" y="2274271"/>
            <a:ext cx="3793691" cy="4619752"/>
          </a:xfrm>
          <a:prstGeom prst="rect">
            <a:avLst/>
          </a:prstGeom>
        </p:spPr>
        <p:txBody>
          <a:bodyPr anchor="t" rtlCol="false" tIns="0" lIns="0" bIns="0" rIns="0">
            <a:spAutoFit/>
          </a:bodyPr>
          <a:lstStyle/>
          <a:p>
            <a:pPr algn="ctr">
              <a:lnSpc>
                <a:spcPts val="4064"/>
              </a:lnSpc>
            </a:pPr>
            <a:r>
              <a:rPr lang="en-US" sz="3200" spc="-32">
                <a:solidFill>
                  <a:srgbClr val="FFFFFF"/>
                </a:solidFill>
                <a:latin typeface="Libre Baskerville Italics"/>
                <a:ea typeface="Libre Baskerville Italics"/>
                <a:cs typeface="Libre Baskerville Italics"/>
                <a:sym typeface="Libre Baskerville Italics"/>
              </a:rPr>
              <a:t>- to document and chronicle the historic expedition to find a western route to the Spice Islands (Indonesia) and the circumnavigation of the globe.</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EFEBE0"/>
        </a:solidFill>
      </p:bgPr>
    </p:bg>
    <p:spTree>
      <p:nvGrpSpPr>
        <p:cNvPr id="1" name=""/>
        <p:cNvGrpSpPr/>
        <p:nvPr/>
      </p:nvGrpSpPr>
      <p:grpSpPr>
        <a:xfrm>
          <a:off x="0" y="0"/>
          <a:ext cx="0" cy="0"/>
          <a:chOff x="0" y="0"/>
          <a:chExt cx="0" cy="0"/>
        </a:xfrm>
      </p:grpSpPr>
      <p:sp>
        <p:nvSpPr>
          <p:cNvPr name="AutoShape 2" id="2"/>
          <p:cNvSpPr/>
          <p:nvPr/>
        </p:nvSpPr>
        <p:spPr>
          <a:xfrm rot="0">
            <a:off x="-441960" y="3657600"/>
            <a:ext cx="9946640" cy="3911600"/>
          </a:xfrm>
          <a:prstGeom prst="rect">
            <a:avLst/>
          </a:prstGeom>
          <a:solidFill>
            <a:srgbClr val="6C5336"/>
          </a:solidFill>
        </p:spPr>
      </p:sp>
      <p:sp>
        <p:nvSpPr>
          <p:cNvPr name="AutoShape 3" id="3"/>
          <p:cNvSpPr/>
          <p:nvPr/>
        </p:nvSpPr>
        <p:spPr>
          <a:xfrm rot="0">
            <a:off x="-441960" y="731520"/>
            <a:ext cx="1930400" cy="40640"/>
          </a:xfrm>
          <a:prstGeom prst="rect">
            <a:avLst/>
          </a:prstGeom>
          <a:solidFill>
            <a:srgbClr val="6C5336"/>
          </a:solidFill>
        </p:spPr>
      </p:sp>
      <p:sp>
        <p:nvSpPr>
          <p:cNvPr name="AutoShape 4" id="4"/>
          <p:cNvSpPr/>
          <p:nvPr/>
        </p:nvSpPr>
        <p:spPr>
          <a:xfrm rot="0">
            <a:off x="8239760" y="6543040"/>
            <a:ext cx="1930400" cy="40640"/>
          </a:xfrm>
          <a:prstGeom prst="rect">
            <a:avLst/>
          </a:prstGeom>
          <a:solidFill>
            <a:srgbClr val="EFEBE0"/>
          </a:solidFill>
        </p:spPr>
      </p:sp>
      <p:sp>
        <p:nvSpPr>
          <p:cNvPr name="TextBox 5" id="5"/>
          <p:cNvSpPr txBox="true"/>
          <p:nvPr/>
        </p:nvSpPr>
        <p:spPr>
          <a:xfrm rot="0">
            <a:off x="330190" y="1598136"/>
            <a:ext cx="8874770" cy="1223963"/>
          </a:xfrm>
          <a:prstGeom prst="rect">
            <a:avLst/>
          </a:prstGeom>
        </p:spPr>
        <p:txBody>
          <a:bodyPr anchor="t" rtlCol="false" tIns="0" lIns="0" bIns="0" rIns="0">
            <a:spAutoFit/>
          </a:bodyPr>
          <a:lstStyle/>
          <a:p>
            <a:pPr algn="ctr">
              <a:lnSpc>
                <a:spcPts val="9600"/>
              </a:lnSpc>
            </a:pPr>
            <a:r>
              <a:rPr lang="en-US" sz="8000" spc="160">
                <a:solidFill>
                  <a:srgbClr val="6C5336"/>
                </a:solidFill>
                <a:latin typeface="Libre Baskerville Italics"/>
                <a:ea typeface="Libre Baskerville Italics"/>
                <a:cs typeface="Libre Baskerville Italics"/>
                <a:sym typeface="Libre Baskerville Italics"/>
              </a:rPr>
              <a:t>CHRONOLOGY</a:t>
            </a:r>
          </a:p>
        </p:txBody>
      </p:sp>
      <p:sp>
        <p:nvSpPr>
          <p:cNvPr name="TextBox 6" id="6"/>
          <p:cNvSpPr txBox="true"/>
          <p:nvPr/>
        </p:nvSpPr>
        <p:spPr>
          <a:xfrm rot="0">
            <a:off x="1669404" y="4145280"/>
            <a:ext cx="6414792" cy="2438400"/>
          </a:xfrm>
          <a:prstGeom prst="rect">
            <a:avLst/>
          </a:prstGeom>
        </p:spPr>
        <p:txBody>
          <a:bodyPr anchor="t" rtlCol="false" tIns="0" lIns="0" bIns="0" rIns="0">
            <a:spAutoFit/>
          </a:bodyPr>
          <a:lstStyle/>
          <a:p>
            <a:pPr algn="ctr">
              <a:lnSpc>
                <a:spcPts val="9600"/>
              </a:lnSpc>
            </a:pPr>
            <a:r>
              <a:rPr lang="en-US" sz="8000" spc="160">
                <a:solidFill>
                  <a:srgbClr val="EFEBE0"/>
                </a:solidFill>
                <a:latin typeface="Libre Baskerville Italics"/>
                <a:ea typeface="Libre Baskerville Italics"/>
                <a:cs typeface="Libre Baskerville Italics"/>
                <a:sym typeface="Libre Baskerville Italics"/>
              </a:rPr>
              <a:t>OF THE VOYAGE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DAF9ewst1Mo</dc:identifier>
  <dcterms:modified xsi:type="dcterms:W3CDTF">2011-08-01T06:04:30Z</dcterms:modified>
  <cp:revision>1</cp:revision>
  <dc:title>CHAP 2 - RPH</dc:title>
</cp:coreProperties>
</file>